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64"/>
  </p:notesMasterIdLst>
  <p:handoutMasterIdLst>
    <p:handoutMasterId r:id="rId65"/>
  </p:handoutMasterIdLst>
  <p:sldIdLst>
    <p:sldId id="256" r:id="rId5"/>
    <p:sldId id="259" r:id="rId6"/>
    <p:sldId id="258" r:id="rId7"/>
    <p:sldId id="291" r:id="rId8"/>
    <p:sldId id="257" r:id="rId9"/>
    <p:sldId id="280" r:id="rId10"/>
    <p:sldId id="292" r:id="rId11"/>
    <p:sldId id="293" r:id="rId12"/>
    <p:sldId id="294" r:id="rId13"/>
    <p:sldId id="287" r:id="rId14"/>
    <p:sldId id="272" r:id="rId15"/>
    <p:sldId id="319" r:id="rId16"/>
    <p:sldId id="273" r:id="rId17"/>
    <p:sldId id="286" r:id="rId18"/>
    <p:sldId id="285" r:id="rId19"/>
    <p:sldId id="288" r:id="rId20"/>
    <p:sldId id="275" r:id="rId21"/>
    <p:sldId id="290" r:id="rId22"/>
    <p:sldId id="289" r:id="rId23"/>
    <p:sldId id="314" r:id="rId24"/>
    <p:sldId id="315" r:id="rId25"/>
    <p:sldId id="313" r:id="rId26"/>
    <p:sldId id="312" r:id="rId27"/>
    <p:sldId id="281" r:id="rId28"/>
    <p:sldId id="295" r:id="rId29"/>
    <p:sldId id="304" r:id="rId30"/>
    <p:sldId id="303" r:id="rId31"/>
    <p:sldId id="306" r:id="rId32"/>
    <p:sldId id="317" r:id="rId33"/>
    <p:sldId id="305" r:id="rId34"/>
    <p:sldId id="318" r:id="rId35"/>
    <p:sldId id="296" r:id="rId36"/>
    <p:sldId id="307" r:id="rId37"/>
    <p:sldId id="297" r:id="rId38"/>
    <p:sldId id="308" r:id="rId39"/>
    <p:sldId id="309" r:id="rId40"/>
    <p:sldId id="320" r:id="rId41"/>
    <p:sldId id="298" r:id="rId42"/>
    <p:sldId id="300" r:id="rId43"/>
    <p:sldId id="301" r:id="rId44"/>
    <p:sldId id="321" r:id="rId45"/>
    <p:sldId id="316" r:id="rId46"/>
    <p:sldId id="299" r:id="rId47"/>
    <p:sldId id="310" r:id="rId48"/>
    <p:sldId id="323" r:id="rId49"/>
    <p:sldId id="311" r:id="rId50"/>
    <p:sldId id="322" r:id="rId51"/>
    <p:sldId id="2147470309" r:id="rId52"/>
    <p:sldId id="324" r:id="rId53"/>
    <p:sldId id="325" r:id="rId54"/>
    <p:sldId id="326" r:id="rId55"/>
    <p:sldId id="327" r:id="rId56"/>
    <p:sldId id="268" r:id="rId57"/>
    <p:sldId id="265" r:id="rId58"/>
    <p:sldId id="2147470292" r:id="rId59"/>
    <p:sldId id="2147470297" r:id="rId60"/>
    <p:sldId id="2147470291" r:id="rId61"/>
    <p:sldId id="2147470307" r:id="rId62"/>
    <p:sldId id="2147470308" r:id="rId6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1F16643C-1478-458C-98CF-3A8F5588763D}">
          <p14:sldIdLst>
            <p14:sldId id="256"/>
            <p14:sldId id="259"/>
            <p14:sldId id="258"/>
            <p14:sldId id="291"/>
            <p14:sldId id="257"/>
            <p14:sldId id="280"/>
            <p14:sldId id="292"/>
            <p14:sldId id="293"/>
            <p14:sldId id="294"/>
            <p14:sldId id="287"/>
            <p14:sldId id="272"/>
            <p14:sldId id="319"/>
            <p14:sldId id="273"/>
            <p14:sldId id="286"/>
            <p14:sldId id="285"/>
          </p14:sldIdLst>
        </p14:section>
        <p14:section name="Ideal Cloud Architecture" id="{2BD88647-645C-449C-BBD1-3A3EF115C91B}">
          <p14:sldIdLst>
            <p14:sldId id="288"/>
            <p14:sldId id="275"/>
            <p14:sldId id="290"/>
            <p14:sldId id="289"/>
            <p14:sldId id="314"/>
            <p14:sldId id="315"/>
            <p14:sldId id="313"/>
            <p14:sldId id="312"/>
          </p14:sldIdLst>
        </p14:section>
        <p14:section name="Migration to the cloud" id="{EA8217A8-D4C7-4F6D-99BB-73D018784794}">
          <p14:sldIdLst>
            <p14:sldId id="281"/>
            <p14:sldId id="295"/>
            <p14:sldId id="304"/>
            <p14:sldId id="303"/>
            <p14:sldId id="306"/>
            <p14:sldId id="317"/>
            <p14:sldId id="305"/>
            <p14:sldId id="318"/>
            <p14:sldId id="296"/>
            <p14:sldId id="307"/>
            <p14:sldId id="297"/>
            <p14:sldId id="308"/>
            <p14:sldId id="309"/>
            <p14:sldId id="320"/>
            <p14:sldId id="298"/>
            <p14:sldId id="300"/>
            <p14:sldId id="301"/>
            <p14:sldId id="321"/>
            <p14:sldId id="316"/>
            <p14:sldId id="299"/>
            <p14:sldId id="310"/>
            <p14:sldId id="323"/>
          </p14:sldIdLst>
        </p14:section>
        <p14:section name="Legacy Migration" id="{EEE5F62B-ACC9-49FF-BBB7-D2F593336CE8}">
          <p14:sldIdLst>
            <p14:sldId id="311"/>
          </p14:sldIdLst>
        </p14:section>
        <p14:section name="To Add In" id="{D6150AB8-DFED-4516-AE4A-9AEF67F041F4}">
          <p14:sldIdLst>
            <p14:sldId id="322"/>
            <p14:sldId id="2147470309"/>
            <p14:sldId id="324"/>
            <p14:sldId id="325"/>
            <p14:sldId id="326"/>
            <p14:sldId id="327"/>
            <p14:sldId id="268"/>
            <p14:sldId id="265"/>
          </p14:sldIdLst>
        </p14:section>
        <p14:section name="Auxiliary" id="{1FDAF9CF-BDA9-4D9C-A8FC-4C568BD79476}">
          <p14:sldIdLst>
            <p14:sldId id="2147470292"/>
            <p14:sldId id="2147470297"/>
            <p14:sldId id="2147470291"/>
            <p14:sldId id="2147470307"/>
            <p14:sldId id="2147470308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B67BC"/>
    <a:srgbClr val="00B0F0"/>
    <a:srgbClr val="A568D2"/>
    <a:srgbClr val="E6AF00"/>
    <a:srgbClr val="007434"/>
    <a:srgbClr val="89189C"/>
    <a:srgbClr val="FFFFFF"/>
    <a:srgbClr val="000000"/>
    <a:srgbClr val="5E9CD4"/>
    <a:srgbClr val="92BB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87480" autoAdjust="0"/>
  </p:normalViewPr>
  <p:slideViewPr>
    <p:cSldViewPr snapToGrid="0">
      <p:cViewPr varScale="1">
        <p:scale>
          <a:sx n="105" d="100"/>
          <a:sy n="105" d="100"/>
        </p:scale>
        <p:origin x="92" y="1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65" d="100"/>
          <a:sy n="65" d="100"/>
        </p:scale>
        <p:origin x="3154" y="4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presProps" Target="presProp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notesMaster" Target="notesMasters/notesMaster1.xml"/><Relationship Id="rId69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EAF03AE-1CC2-475F-B909-50970E9699A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B63C45E-73BA-4C86-A24F-A5006B4E7BA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37A4CE-17BB-4BB2-AC7B-97495293E2AC}" type="datetimeFigureOut">
              <a:rPr lang="en-US" smtClean="0"/>
              <a:t>6/23/2023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1DB874-DF6A-4AFA-8055-4AD7EE4CE3A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77078F-04CB-4625-B536-5BCAA2EC6CA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0EF92D-82DD-4142-BCE8-036B91487D2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707088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0T20:05:16.5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3759 3933 24575,'0'1'0,"0"0"0,-1 0 0,1 0 0,0 0 0,-1-1 0,1 1 0,-1 0 0,1 0 0,-1 0 0,0-1 0,1 1 0,-1 0 0,0-1 0,1 1 0,-1-1 0,0 1 0,0-1 0,0 1 0,-1 0 0,-21 9 0,16-7 0,-47 24 0,-53 37 0,33-19 0,36-21 0,17-11 0,-29 15 0,-14-1 0,-131 36 0,-73-7 0,170-47 0,29-4 0,-16 7 0,-63-7 0,137-4 0,-1 0 0,1 1 0,-13 3 0,12-2 0,0-1 0,-18 2 0,11-3 0,-1-1 0,-27-4 0,39 3 0,1-1 0,0 0 0,0 0 0,0-1 0,0 1 0,0-2 0,0 1 0,1-1 0,-9-6 0,-91-81 0,40 32 0,-64-69 0,48 44 0,2 5 0,54 55 0,19 18 0,0 0 0,0-1 0,0 0 0,1 0 0,-7-11 0,-7-11 0,-35-38 0,-4-7 0,-51-81 0,14 16 0,58 81 0,18 31 0,-31-60 0,-86-183 0,-2-60 0,46 116 0,-5-13 0,1 15 0,61 137 0,18 35 0,7 15 0,-1 1 0,-23-36 0,16 29 0,1 0 0,-17-43 0,-20-34 0,-23-44 0,-17-35 0,45 92 0,29 43 0,11 26 0,-21-40 0,-9-1 0,30 44 0,0 0 0,2 0 0,0-1 0,2 0 0,-4-29 0,8-81 0,3 72 0,1 42 0,0 0 0,1 1 0,2 0 0,7-24 0,-3 13 0,-6 20 0,1 0 0,1 0 0,0 0 0,0 0 0,8-10 0,-5 9 0,-1 0 0,9-23 0,-11 23 0,0 1 0,1 0 0,0 0 0,0 0 0,1 0 0,0 1 0,11-10 0,-7 10 0,-1 1 0,2 0 0,20-10 0,11-8 0,-41 24-1365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2T17:06:26.2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24575,'6'3'0,"6"2"0,1 9 0,4 3 0,0 4 0,0-1 0,4 0 0,2 3 0,3-3 0,0-5 0,-3-1 0,0-3 0,-4-4-8191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2T17:07:35.8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7914 5199 24575,'-69'0'0,"-1"-3"0,1-3 0,-112-25 0,-210-77 0,-1 0 0,304 87 0,-166-47 0,163 46 0,59 15 0,-50-17 0,16 0 0,-1 3 0,-1 3 0,0 3 0,-99-9 0,-37-7 0,120 16 0,-86-24 0,101 23 0,-133-43 0,147 42 0,-48-21 0,91 34 0,0-1 0,-1 0 0,2-1 0,-1 0 0,1-1 0,-13-10 0,-58-56 0,12 11 0,55 51 0,0 2 0,-1 0 0,0 1 0,-23-9 0,-32-16 0,5-2 0,35 20 0,1-1 0,-28-21 0,-60-42 0,75 52 0,1-1 0,-58-52 0,97 77 0,0 0 0,1 0 0,-1 0 0,1-1 0,0 1 0,0 0 0,1-1 0,-1 0 0,1 1 0,-1-1 0,0-4 0,-5-45 0,3 10 0,-5 0 0,-5-20 0,3-1 0,-5-120 0,18-129 0,-1 292 0,2 0 0,0 0 0,11-36 0,4-26 0,-8 4 0,0-86 0,-8 138 0,1 1 0,1 0 0,1 0 0,1 0 0,12-30 0,-14 46 0,1 0 0,10-17 0,-10 19 0,-1 0 0,0 0 0,0 0 0,-1 0 0,3-10 0,5-40 0,-2-1 0,1-68 0,-10-121 0,-2 115 0,3 46 0,-3-97 0,-1 169 0,1 0 0,-2 1 0,0-1 0,-11-25 0,-32-55 0,19 40 0,-8-26 0,20 41 0,-27-46 0,39 79 0,-127-222 0,115 204 0,-1 1 0,-1 0 0,0 2 0,-26-24 0,-10-13 0,33 36 0,-2 1 0,0 0 0,-35-23 0,41 31 0,1-1 0,-23-26 0,27 27 0,-1 0 0,-1 1 0,0 1 0,-20-15 0,-65-40 0,-40-23 0,88 61 0,-92-39 0,117 59 0,0 0 0,-1 2 0,0 1 0,-1 1 0,-49-2 0,-405 17 0,394-1 0,0 4 0,1 4 0,1 4 0,0 3 0,2 4 0,-116 56 0,147-59 0,-77 38 0,108-50 0,1 0 0,0 2 0,-33 29 0,46-37 0,-3 5 0,-1 0 0,-1-1 0,0-1 0,-1 0 0,0-1 0,-24 12 0,7-7 0,-169 65 0,168-69 0,0-1 0,-1-2 0,0-1 0,-49 3 0,-67 8 0,72-5 0,16-6 0,29-4 0,-1 2 0,-32 9 0,60-11 0,-1 0 0,1 0 0,-1 0 0,1 1 0,0 0 0,0 0 0,0 1 0,1-1 0,-1 1 0,1 0 0,-6 6 0,-2 5 0,1 1 0,-11 18 0,16-25 0,2-1 0,1 0 0,-1 0 0,1 0 0,0 0 0,1 1 0,0-1 0,1 1 0,-2 11 0,2 7 0,2 37 0,1-46 0,0 0 0,2-1 0,0 0 0,1 0 0,0 0 0,11 20 0,53 92 0,-30-77 0,-30-40 0,0-1 0,0 1 0,11 23 0,-10-16 0,1-1 0,1 0 0,21 26 0,-14-20 0,-7-5 0,0 1 0,-1 0 0,-2 0 0,15 41 0,-17-40 0,1 0 0,1 0 0,1-1 0,1 0 0,15 21 0,-11-19 0,0 1 0,-2 1 0,-1 0 0,0 1 0,8 30 0,-5-15 0,-8-23 0,1 1 0,1-2 0,1 1 0,0-1 0,1-1 0,0 1 0,1-2 0,1 0 0,0 0 0,1-2 0,17 13 0,-6-3 0,-2 0 0,0 2 0,-2 1 0,-1 0 0,22 36 0,1-1 0,-32-43 0,-1 0 0,12 26 0,12 21 0,-30-58 0,0-1 0,1 0 0,0 1 0,12 7 0,-11-8 0,0 0 0,-1 1 0,1-1 0,6 9 0,0 5 0,-1-2 0,1 0 0,1-1 0,16 17 0,-24-29 0,1 1 0,-1-1 0,1 0 0,0 0 0,0 0 0,0-1 0,0 0 0,0 0 0,1-1 0,-1 0 0,1 0 0,0 0 0,10 0 0,21 2 0,-13-3 0,1 3 0,26 5 0,117 30 0,-37-4 0,-78-26 0,441 63 0,-309-67 0,-178-4 0,1 0 0,-1 1 0,0 0 0,0 1 0,0 0 0,0 0 0,0 0 0,11 8 0,1 3 0,31 26 0,-33-24 0,37 24 0,-46-33 0,0 0 0,0 1 0,0 0 0,-1 0 0,0 1 0,0 0 0,7 13 0,21 23 0,-26-33 0,-2 0 0,1 1 0,-2 0 0,1 0 0,-2 0 0,0 1 0,0 0 0,3 17 0,11 25 0,-14-40 0,-1 1 0,-1-1 0,0 1 0,-1-1 0,1 27 0,-5 86 0,-1-70 0,-4-100 0,5 38 0,0 0 0,0-1 0,0 1 0,-1 0 0,1-1 0,-1 1 0,0 0 0,1 0 0,-1 0 0,-1 0 0,1 1 0,0-1 0,-1 1 0,0-1 0,-2-1 0,-5-1 0,0 1 0,0 0 0,0 1 0,-1 1 0,1-1 0,0 1 0,-17 0 0,11 0 0,0 0 0,-21-6 0,0-1 241,31 9-374,0-1-1,0 0 0,0 0 0,0-1 0,0 0 0,0 0 0,1 0 0,-1-1 1,1 0-1,0 0 0,-6-4 0,0-6-6692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2T17:07:37.5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1 405 24575,'0'-10'0,"0"-6"0,0-7 0,0-4 0,0-2 0,3-1 0,2-2 0,6 2 0,1-1 0,2 2 0,-2-1 0,-2-6 0,4 4 0,-2 4 0,-1 7-8191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2T17:08:07.13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3524 0 24575,'0'14'0,"-1"-1"0,0 0 0,-1 1 0,0-1 0,-1 0 0,0 0 0,-1 0 0,-1-1 0,0 1 0,-1-1 0,0 0 0,-1-1 0,0 1 0,-1-2 0,0 1 0,0-1 0,-1 0 0,-1 0 0,0-1 0,0-1 0,-1 1 0,0-2 0,0 0 0,-22 11 0,-226 73 0,-11-16 0,231-65 0,28-8 0,1 1 0,-1 0 0,0 0 0,1 1 0,-17 9 0,-17 19 0,31-22 0,0-1 0,-24 14 0,-265 136 0,243-130 0,47-24 0,1 0 0,0 1 0,0 0 0,0 0 0,0 1 0,1 1 0,0 0 0,1 0 0,-14 16 0,16-14 0,0-1 0,1 2 0,1-1 0,-1 1 0,2 0 0,-1 0 0,1 0 0,-4 22 0,5-6 0,0 0 0,1 49 0,2-65 0,0 0 0,-2 0 0,1 0 0,-1 0 0,-1 0 0,0-1 0,-1 1 0,0-1 0,0 0 0,-1 0 0,0 0 0,-1-1 0,0 1 0,-1-1 0,0-1 0,-15 16 0,-9 3 0,-1-1 0,0-1 0,-48 26 0,0 1 0,-17 29 0,65-53 0,-44 32 0,-10-10 0,56-34 0,0 2 0,-29 23 0,31-20 0,-1 0 0,-57 28 0,48-27 0,1 1 0,2 1 0,0 2 0,1 2 0,-33 35 0,0 15 0,20-21 0,-29 40 0,55-68 0,0 0 0,-2-2 0,-2-1 0,-27 24 0,21-25 0,8-5 0,0-2 0,-47 28 0,42-31 0,0 1 0,1 1 0,1 2 0,-37 34 0,48-41 0,0-1 0,-1 0 0,-1-1 0,0-1 0,-22 9 0,-8 5 0,-49 29 0,153-66 0,-48 10 0,0-1 0,-1 0 0,1 0 0,-1-1 0,-1 0 0,1 0 0,-1-1 0,0 0 0,0-1 0,-1 1 0,0-1 0,-1 0 0,0-1 0,0 1 0,0-1 0,-1 0 0,-1 0 0,0-1 0,4-17 0,22-89 0,-11 52 0,-8 12 0,-8 36 0,1 0 0,1 1 0,9-26 0,39-59-1365,-40 76-5461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2T17:08:08.37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17 24575,'240'-11'0,"-214"8"171,40 1 0,-57 2-361,-1 0 0,0 1 1,0 0-1,1 1 0,-1 0 1,0 0-1,0 1 1,14 7-1,-7 0-6636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2T17:08:15.73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5346 3882 24575,'-17'1'0,"1"-2"0,0 0 0,-1-1 0,1-1 0,0 0 0,0-1 0,-24-10 0,34 11 0,0 0 0,0 0 0,0-1 0,0 0 0,0 0 0,1 0 0,0-1 0,-1 0 0,2 0 0,-1 0 0,1-1 0,0 0 0,0 1 0,0-1 0,1-1 0,0 1 0,0 0 0,0-1 0,1 0 0,-2-8 0,-6-24 0,-26-61 0,24 74 0,2-1 0,1 0 0,1 0 0,2-1 0,-5-37 0,3-40 0,-3-84 0,11-123 0,1 298 0,1 0 0,0 0 0,1 0 0,0 0 0,1 0 0,0 1 0,1-1 0,10-16 0,-9 14 0,-1 0 0,-1-1 0,0 1 0,2-27 0,7-24 0,-4 19 0,-2 0 0,-2 0 0,-2-76 0,6-55 0,-1 66 0,-7-132 0,-3 105 0,1 113 0,-1 0 0,-1 0 0,-1 0 0,-2 0 0,-11-36 0,8 33 0,-6-54 0,11 58 0,0 0 0,-2 0 0,-10-27 0,13 44 0,0 0 0,0-1 0,-1 1 0,0 0 0,-1 0 0,0 0 0,0 1 0,-1-1 0,0 1 0,0 1 0,-13-13 0,-33-21 0,12 11 0,-65-65 0,92 81 0,0 0 0,0 1 0,-1 1 0,-1 1 0,0 0 0,-1 1 0,0 0 0,0 1 0,-1 1 0,0 1 0,0 0 0,-1 1 0,-34-6 0,-81-14 0,21 4 0,-126-9 0,212 28 0,1-1 0,-1-1 0,-30-11 0,28 8 0,-56-10 0,56 13 0,0-2 0,0 0 0,-38-17 0,-6-1 0,36 11 0,-39-19 0,46 19 0,0 1 0,-56-16 0,-81-19 0,124 39 0,-71-27 0,-14-14 0,-62-24 0,144 48 0,39 21 0,-1 1 0,0 0 0,0 0 0,0 0 0,0 1 0,-1 0 0,1 1 0,-14-3 0,-1 3 0,-39 1 0,40 2 0,-41-4 0,51 0 0,0 0 0,0 0 0,0-1 0,1-1 0,-14-7 0,-24-11 0,28 17 0,0 1 0,0 0 0,0 2 0,-34-2 0,-86 5 0,73 2 0,-146-3 0,-124 4 0,322-3 0,-1 2 0,1 0 0,0 1 0,0 0 0,0 1 0,0 1 0,0 0 0,-17 10 0,-18 7 0,-51 17 0,64-27 0,1 2 0,1 1 0,-62 37 0,-50 48 0,132-90 0,0 1 0,1 1 0,1 0 0,0 1 0,-18 25 0,13-13 0,1 2 0,-19 40 0,21-37 0,-1-1 0,-2-1 0,-20 28 0,26-40 0,-15 29 0,17-28 0,-21 30 0,11-22 0,-2 0 0,-1-2 0,0-1 0,-2-1 0,0-1 0,-49 30 0,43-29 0,26-17 0,0 0 0,0 0 0,-1 0 0,0-1 0,1 0 0,-1 0 0,-10 3 0,16-6 0,0 0 0,0-1 0,-1 1 0,1 0 0,0 0 0,0-1 0,0 1 0,-1 0 0,1-1 0,0 1 0,0 0 0,0-1 0,0 1 0,0 0 0,0-1 0,0 1 0,0-1 0,-1 1 0,1 0 0,0-1 0,0 1 0,1 0 0,-1-1 0,0 1 0,0 0 0,0-1 0,0 1 0,0 0 0,0-1 0,0 1 0,1 0 0,-1-1 0,0 1 0,0 0 0,0-1 0,1 1 0,7-19 0,-8 18 0,45-98 0,-35 77 0,-1 0 0,7-31 0,11-27 0,3 3 0,18-38 0,-34 80 0,-10 21 0,-4 14 0,0 0 0,0 0 0,0 0 0,0 0 0,0 0 0,0 0 0,-1 0 0,1 0 0,0 0 0,0 0 0,0 0 0,0 0 0,0 0 0,0 0 0,0 0 0,0 0 0,0 0 0,0 0 0,0 0 0,0 0 0,-1 0 0,1 0 0,0 0 0,0 0 0,0 0 0,0-1 0,0 1 0,0 0 0,0 0 0,0 0 0,0 0 0,0 0 0,0 0 0,0 0 0,0 0 0,0 0 0,0 0 0,0 0 0,0 0 0,0 0 0,0-1 0,0 1 0,0 0 0,0 0 0,0 0 0,0 0 0,0 0 0,0 0 0,0 0 0,0 0 0,0 0 0,0 0 0,0 0 0,0 0 0,0-1 0,0 1 0,-15 18 0,0 0 0,1 0 0,-14 25 0,1-2 0,9-14 0,1 0 0,1 1 0,2 1 0,1 0 0,1 1 0,1 0 0,-11 55 0,7-28 0,10-44 0,1 1 0,0-1 0,1 1 0,1 0 0,-1 25 0,3-36 0,0 0 0,1 1 0,-1-1 0,1 0 0,0 0 0,0 1 0,0-1 0,0 0 0,1 0 0,-1 0 0,1 0 0,0-1 0,0 1 0,0 0 0,0-1 0,0 1 0,1-1 0,-1 0 0,1 0 0,-1 0 0,1 0 0,0 0 0,0 0 0,0-1 0,0 1 0,0-1 0,0 0 0,0 0 0,5 1 0,8 1 0,0 0 0,0-1 0,0-1 0,1 0 0,18-2 0,-10 0 0,33 4 0,-38-1 0,-1 2 0,1 0 0,-1 1 0,0 1 0,0 1 0,18 9 0,-24-10 85,1-1-1,0-1 0,15 4 0,-13-5-651,-1 2-1,16 5 1,-11-1-6259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2T17:08:23.47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3567 3485 24575,'4'16'0,"-3"-15"0,-1 0 0,0 1 0,1-1 0,-1 0 0,1 0 0,-1 0 0,0 0 0,0 0 0,0 0 0,0 1 0,0-1 0,0 0 0,0 0 0,0 0 0,0 0 0,0 1 0,-1-1 0,1 0 0,0 0 0,-2 2 0,0 0 0,-1 1 0,1-1 0,-1 1 0,0-1 0,0 0 0,-1 0 0,1 0 0,-1-1 0,1 1 0,-1-1 0,-6 3 0,-1 1 0,-1-1 0,-21 7 0,11-7 0,0 0 0,-1-2 0,-36 1 0,-72-6 0,112 1 0,-64-5 0,0-3 0,-142-35 0,207 39 0,0 0 0,0-1 0,0-1 0,1-1 0,0-1 0,1 0 0,-1-1 0,2-1 0,0 0 0,0-1 0,-19-20 0,23 20 0,-1 0 0,-17-12 0,-17-16 0,19 11 0,-67-65 0,60 62 0,1-1 0,1-2 0,2-1 0,2-1 0,1-1 0,-41-80 0,61 107 0,0 0 0,0 0 0,-2 0 0,1 1 0,-1 0 0,-19-15 0,10 8 0,8 7 0,0 0 0,1-1 0,1 0 0,0 0 0,0-1 0,-8-20 0,-26-78 0,20 48 0,-25-78 0,41 115 0,1 1 0,0-1 0,-1-45 0,6 38 0,-2 1 0,-2 0 0,0 0 0,-18-59 0,16 68 0,1-1 0,1 0 0,-2-36 0,4 30 0,-9-46 0,3 54 0,0 0 0,-1 1 0,0 0 0,-24-34 0,16 25 0,-94-142 0,106 164 0,1-1 0,0-1 0,1 1 0,0 0 0,0-1 0,0 0 0,1 1 0,-1-14 0,1-5 0,2-39 0,-1-17 0,-4 33 0,-5-87 0,10 130 0,0 0 0,-1 0 0,0 0 0,-1 0 0,1 0 0,-1 0 0,-1 0 0,1 1 0,-1-1 0,0 1 0,-1 0 0,1 0 0,-1 0 0,-1 0 0,-5-6 0,-13-17 0,-23-38 0,29 40 0,-1 2 0,-29-33 0,-7-5 0,33 36 0,-26-23 0,43 46 0,-1 1 0,0-1 0,0 1 0,0 1 0,0-1 0,0 1 0,0 0 0,-1 0 0,1 0 0,-1 1 0,-7-2 0,5 2 0,-1-1 0,1-1 0,-15-6 0,8 2 0,1 1 0,-1 0 0,0 1 0,-1 0 0,1 1 0,-1 1 0,-27-2 0,-56-6 0,-102-25 0,174 30 0,-52-13 0,-99-39 0,156 51 0,-1 2 0,0 1 0,1 0 0,-37 0 0,-23-4 0,67 7 0,-1 0 0,1 0 0,0 2 0,0 0 0,-21 3 0,114-34 0,-5-1 0,12-7 0,-74 32 0,-1 0 0,-1-1 0,1 0 0,-1 0 0,0-1 0,8-9 0,73-88-1365,-72 85-5461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2T17:08:24.9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24575,'0'4'0,"7"7"0,5 5 0,7 10 0,4 7 0,4 1 0,-2 1 0,5-1 0,0-7 0,-5-2 0,0-4 0,-5-4 0,-1-3 0,-5 2 0,-5-2-8191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0T20:05:46.4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372 1 24575,'-25'0'0,"-230"5"0,247-5 0,-1 1 0,1 0 0,0 0 0,0 1 0,0 0 0,0 0 0,-16 7 0,22-8 136,1-1-178,1 0 0,0 0 1,-1 0-1,1 0 0,0 0 1,-1 0-1,1 0 0,0 0 0,0 0 1,-1 1-1,1-1 0,0 0 1,-1 0-1,1 0 0,0 0 1,0 0-1,-1 1 0,1-1 1,0 0-1,0 0 0,0 1 1,-1-1-1,1 0 0,0 0 0,0 1 1,0-1-1,0 0 0,-1 0 1,1 1-1,0-1 0,0 0 1,0 1-1,0-1 0,0 0 1,0 1-1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0T20:05:56.3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88 1 24575,'-3'1'0,"1"1"0,-1 0 0,1 1 0,-1-1 0,1 0 0,-1 1 0,1-1 0,0 1 0,0 0 0,-2 4 0,-16 35 0,11-22 0,5-10 0,-1 0 0,2 0 0,-1 0 0,2 1 0,-1-1 0,1 1 0,1 0 0,0-1 0,1 21 0,-6 99-1365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0T20:07:59.1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1138 3257 24575,'7'-1'0,"0"0"0,0-1 0,-1 1 0,1-1 0,-1-1 0,1 1 0,-1-1 0,6-4 0,24-9 0,105-24 0,248-38 0,-233 47 0,-37 6 0,-64 9 0,-42 12 0,0 0 0,0 0 0,16-2 0,82-9 0,-54 6 0,89-4 0,-96 15 0,63 11 0,-5 0 0,133 4 0,65-15 0,-160-14 0,-119 7 0,12-1 0,-15 5 0,34-7 0,-36 4 0,43-1 0,-39 6 0,-1-2 0,0-1 0,1 0 0,-1-2 0,0-1 0,39-14 0,-58 16 0,0 0 0,0-1 0,-1 0 0,1 0 0,-1-1 0,0 0 0,0 0 0,0 0 0,-1 0 0,0-1 0,0 1 0,0-1 0,-1 0 0,1 0 0,-1-1 0,-1 1 0,3-8 0,-3 7 0,0-1 0,-1 0 0,0 0 0,0 0 0,0-14 0,-1 18 0,-1 0 0,1 0 0,-1 1 0,0-1 0,0 0 0,0 0 0,0 1 0,0-1 0,-1 1 0,0-1 0,0 1 0,0 0 0,-4-6 0,-31-29 0,19 21 0,2 0 0,-21-29 0,28 35 0,0 1 0,-14-14 0,-16-20 0,-9-13 0,33 41 0,1 0 0,-17-27 0,23 32 0,0 0 0,-1 1 0,0 0 0,-16-13 0,13 11 0,-1 0 0,-10-15 0,17 20 0,-1 0 0,0 1 0,0 0 0,-12-9 0,12 10 0,0 0 0,1-1 0,-1 1 0,1-2 0,-9-10 0,3 3 0,0 0 0,-1 0 0,-27-21 0,-17-19 0,47 44 0,-1 1 0,0 0 0,-1 1 0,-12-8 0,-22-15 0,22 15 0,-1 1 0,0 1 0,-1 1 0,-53-19 0,16 8 0,-91-29 0,57 22 0,-27-10 0,89 31 0,-51-6 0,-9-2 0,-105-34 0,96 28 0,-79-36 0,168 56 0,2-2 0,-16-7 0,-21-9 0,18 11 0,0-2 0,-56-31 0,57 22 0,0-1 0,2-1 0,-37-39 0,36 34 0,10 7 0,1 0 0,1-1 0,-23-41 0,-22-28 0,38 61 0,-32-55 0,45 66 0,-72-135 0,43 49 0,30 88 0,9 14 0,-1-1 0,0 0 0,1 1 0,0-1 0,0 0 0,0 0 0,-1-7 0,-35-145 0,27 116 0,4 18 0,0-1 0,-1 2 0,-2-1 0,-13-24 0,8 20 0,9 15 0,0 0 0,-1 0 0,-1 0 0,0 1 0,0 1 0,-1-1 0,0 2 0,-14-12 0,-1 3 0,9 6 0,0 1 0,-32-17 0,15 7 0,27 17 0,-1 1 0,1-1 0,-1 1 0,1 0 0,-1 0 0,-7-2 0,1 2 0,1 0 0,-1 1 0,0 1 0,1 0 0,-1 0 0,0 2 0,0-1 0,0 1 0,1 1 0,-1 0 0,1 0 0,-1 2 0,1-1 0,0 1 0,0 1 0,0 0 0,1 0 0,-14 10 0,-6 2 0,23-14 0,0 1 0,0 0 0,1 0 0,-1 0 0,1 1 0,0 0 0,0 0 0,1 1 0,0-1 0,0 1 0,-7 10 0,1 3 0,5-9 0,0 0 0,1 0 0,0 1 0,0 0 0,1 0 0,1 0 0,0 0 0,-3 22 0,6 80 0,2-76 0,-5 59 0,3-95 0,0-1 0,0 0 0,0 1 0,0-1 0,0 1 0,0-1 0,0 0 0,0 1 0,0-1 0,0 1 0,0-1 0,0 1 0,0-1 0,0 0 0,0 1 0,-1-1 0,1 0 0,0 1 0,0-1 0,0 0 0,-1 1 0,1-1 0,0 0 0,0 1 0,-1-1 0,1 0 0,0 1 0,-1-1 0,1 0 0,0 0 0,-1 0 0,1 1 0,-1-1 0,1 0 0,0 0 0,-1 0 0,1 0 0,0 0 0,-1 0 0,1 0 0,-1 0 0,1 0 0,-1 0 0,1 0 0,0 0 0,-1 0 0,1 0 0,-1 0 0,1 0 0,0 0 0,-1 0 0,1 0 0,-1-1 0,1 1 0,0 0 0,-1 0 0,1 0 0,0-1 0,-1 1 0,1 0 0,0-1 0,0 1 0,-1 0 0,1-1 0,0 1 0,0 0 0,-1-1 0,-23-29 0,18 23 0,-104-123 0,74 88-662,-37-56-1,72 97 623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0T20:08:00.4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1 197 24575,'1'-3'0,"1"1"0,0 0 0,-1 0 0,1 0 0,0 0 0,0 0 0,1 0 0,-1 0 0,4-2 0,-2 1 0,144-99 0,-135 93-207,0-2 0,-1 1 0,20-23 0,-27 28-330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0T20:17:00.7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779 4916 24575,'-36'13'0,"-6"2"0,-57 31 0,-32 10 0,123-53 0,0 0 0,-1-1 0,1 0 0,-1-1 0,1 0 0,-1 0 0,1-1 0,-1 0 0,1-1 0,-1 0 0,1 0 0,-1 0 0,1-1 0,0-1 0,-1 1 0,1-1 0,1-1 0,-1 1 0,0-2 0,1 1 0,0-1 0,0 0 0,0 0 0,0-1 0,-10-11 0,-42-43 0,30 32 0,-30-37 0,52 56 0,1-1 0,1 0 0,-9-21 0,8 19 0,1 0 0,-13-19 0,11 22 0,1-1 0,-1-1 0,2 1 0,-9-21 0,13 26 0,-1 1 0,1-1 0,1 0 0,-1 1 0,1-1 0,-1 0 0,1 0 0,1 0 0,-1 1 0,1-1 0,0 0 0,0 0 0,0 1 0,0-1 0,3-4 0,6-10 0,0 0 0,15-19 0,1-3 0,-12 18 0,20-36 0,67-88 0,-95 141 0,0 1 0,0 0 0,1 0 0,0 0 0,0 1 0,0 0 0,10-4 0,7-5 0,25-16 0,60-46 0,-79 53 0,-11 9 0,-1-2 0,-1 0 0,28-29 0,13-19 0,11-14 0,-60 66 0,-3 3 0,1 0 0,-1-1 0,-1 0 0,1 1 0,5-15 0,-6 10 0,2 1 0,-1 0 0,1 0 0,1 1 0,0 0 0,1 0 0,15-14 0,18-24 0,1-1 0,-27 33 0,20-29 0,-31 40 0,0 0 0,0 0 0,1 1 0,0-1 0,0 1 0,0 1 0,0-1 0,15-6 0,62-25 0,-46 21 0,59-16 0,-67 23 0,45-19 0,-60 20 0,-1-1 0,-1 0 0,1-1 0,-1-1 0,13-13 0,-13 11 0,1 1 0,1 0 0,24-15 0,-14 14 0,0 0 0,0 2 0,30-9 0,28-8 0,-36 18 0,-26 6 0,0 0 0,-1-2 0,0 0 0,24-11 0,21-9 0,-49 20 0,0 0 0,0-1 0,-1-1 0,0 0 0,0-1 0,0 0 0,13-12 0,-16 11 0,0 0 0,16-9 0,-16 11 0,0 0 0,19-18 0,-26 21 0,-1-1 0,0 0 0,0 0 0,0 0 0,0 0 0,-1-1 0,0 1 0,2-10 0,4-9 0,-4 11 0,0 0 0,-1 0 0,0 0 0,-1-1 0,-1 1 0,0-1 0,0 1 0,-3-17 0,-3-16 0,-12-48 0,10 61 0,-4-18 0,2 14 0,-3-42 0,7 36 0,2 27 0,2 0 0,-1 0 0,2 0 0,1-20 0,0 30 0,0 1 0,1-1 0,-1 1 0,1 0 0,0 0 0,0-1 0,1 1 0,-1 0 0,1 1 0,0-1 0,1 0 0,-1 1 0,1 0 0,0 0 0,0 0 0,6-4 0,16-11 0,45-24 0,-14 9 0,-50 30 0,2-1 0,0-1 0,-1 0 0,1 0 0,-1-1 0,0 0 0,10-13 0,-11 12 0,0 0 0,1 1 0,-1 0 0,1 0 0,0 1 0,17-10 0,60-25 0,-9 5 0,86-51 0,-158 83 0,1 1 0,-1-1 0,0 1 0,0-1 0,-1-1 0,0 1 0,1 0 0,-1-1 0,-1 0 0,1 0 0,-1 1 0,1-1 0,1-7 0,2-8 0,-1 1 0,4-26 0,-8 41 0,-1 0 0,1 0 0,-1 0 0,0 0 0,0 0 0,0 0 0,0 0 0,-1 0 0,1 0 0,-1 0 0,0 0 0,-3-7 0,2 7 0,-1 1 0,1 0 0,-1 0 0,1 1 0,-1-1 0,0 0 0,0 1 0,0 0 0,0-1 0,0 1 0,-1 1 0,1-1 0,-7-2 0,-17-10 0,0-1 0,-29-21 0,34 21 0,-1 0 0,0 2 0,-40-17 0,49 25 0,-94-38 0,93 36 0,1-1 0,-1 0 0,1-1 0,-25-22 0,32 23 0,1 0 0,-1-1 0,1 0 0,1-1 0,0 1 0,-8-21 0,-3-5 0,0 4 0,2 0 0,1-1 0,1-1 0,2 0 0,-7-44 0,-12-72 0,21 87 0,1-65 0,6 113 0,0 1 0,-1 0 0,-1 0 0,0 0 0,0 1 0,-1-1 0,-10-19 0,-49-83 0,-34-41 0,96 155 0,-12-21 0,-1 0 0,-17-20 0,27 37 0,0-1 0,-1 1 0,0 1 0,0-1 0,-1 1 0,1 0 0,-1 0 0,0 1 0,0-1 0,0 1 0,0 1 0,-13-5 0,18 7 0,0 0 0,0 0 0,0 0 0,0 0 0,0 0 0,-1 0 0,1 1 0,0-1 0,0 0 0,0 1 0,0-1 0,0 0 0,0 1 0,0-1 0,0 1 0,0 0 0,0-1 0,0 1 0,0 0 0,0-1 0,1 1 0,-1 0 0,0 0 0,0 0 0,1 0 0,-2 1 0,-15 33 0,9-18 0,0 0 0,1 1 0,0-1 0,1 1 0,-4 26 0,4-19 0,-13 36 0,14-43 0,0 0 0,1 1 0,1-1 0,1 0 0,1 1 0,0 0 0,4 28 0,-2-7 0,0-27 0,0 1 0,1 0 0,1 0 0,0-1 0,10 26 0,34 61 0,-44-94 0,9 16 0,-1 1 0,-1 1 0,11 36 0,-6-15 0,-10-32 0,-1 1 0,5 24 0,-9-36 0,0-1 0,1 0 0,-1 0 0,-1 0 0,1 1 0,0-1 0,0 0 0,0 0 0,-1 0 0,1 1 0,0-1 0,-1 0 0,1 0 0,-1 0 0,1 0 0,-1 0 0,0 0 0,1 0 0,-1 0 0,0 0 0,0 0 0,0 0 0,0-1 0,0 1 0,0 0 0,0-1 0,0 1 0,0 0 0,0-1 0,0 1 0,0-1 0,0 0 0,-1 1 0,1-1 0,0 0 0,-2 1 0,-5 0 0,0 0 0,-1-1 0,0 1 0,-9-2 0,8 0 0,1 1 43,0-1 0,0 0-1,0-1 1,0 0 0,0 0-1,0-1 1,-13-7 0,1 0-897,-33-24 1,46 28-5973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0T20:17:04.0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1 212 24575,'0'-2'0,"4"-1"0,3-3 0,-1-4 0,-1-4 0,1-3 0,-1-7 0,-1-1 0,-1-2 0,-1 2 0,4 5 0,3 6 0,0 0 0,-1 3-8191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2T17:06:03.5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24575,'4'0'0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2T17:06:24.9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 24575,'139'-1'0,"155"3"0,-248 0 0,63 13 0,-93-11 0,1 1 0,16 8 0,20 5 0,-6-2 0,66 30 0,-66-25 0,63 18 0,29 10 0,-115-40 0,-1 2 0,1 0 0,-2 1 0,31 22 0,11 6 0,-39-28 0,0-1 0,0-1 0,1-2 0,45 10 0,-36-10 0,66 24 0,26 12 0,-51-20 0,-42-12 0,17 7 0,1-3 0,107 20 0,-143-33 0,0 2 0,0 0 0,0 0 0,0 2 0,-1 0 0,26 16 0,-22-12 0,0-1 0,1-1 0,29 10 0,124 33 0,-150-44 0,11 5 0,0-2 0,0-2 0,1-1 0,0-1 0,41 1 0,-8-9 0,-48-1 0,0 1 0,0 1 0,0 1 0,-1 1 0,1 0 0,26 8 0,-10 7 0,-29-13 0,0 0 0,0-1 0,0 0 0,12 3 0,131 22 0,-137-24 0,0 1 0,18 9 0,18 6 0,-36-16 0,-1 2 0,1 0 0,15 10 0,-14-8 0,0-1 0,21 9 0,1-3 0,147 55 0,-153-58 0,0-1 0,1-2 0,-1 0 0,37 2 0,-28-4 0,-7 1 0,45 15 0,-52-13 0,0-1 0,1-2 0,34 4 0,175-7 0,-121-3 0,-94 2 0,-1 1 0,0 1 0,0 1 0,-1 1 0,24 9 0,-21-7 0,1 0 0,-1-2 0,36 5 0,-38-8 0,-1 1 0,30 10 0,-28-7 0,38 5 0,25-5 0,89-7 0,-67-1 0,-33 0 0,79-14 0,-121 10 0,50-16 0,-48 12 0,38-7 0,51-9 0,33-4 0,-132 26 0,0-1 0,23-8 0,-26 7 0,1 0 0,-1 2 0,25-3 0,18 1 0,0-3 0,73-19 0,-106 22 0,0 1 0,41 0 0,-42 3 0,0 0 0,43-10 0,-58 7 0,0 0 0,-1-1 0,20-11 0,-2 1 0,72-42 0,-96 54 0,-1-1 0,1 0 0,-1 0 0,-1 0 0,1 0 0,-1-1 0,1 0 0,3-7 0,-7 11 0,0 1 0,-1 0 0,1 0 0,0 0 0,-1-1 0,1 1 0,-1 0 0,1-1 0,-1 1 0,1 0 0,-1-1 0,0 1 0,0-1 0,0 1 0,0 0 0,0-1 0,0 1 0,0-1 0,-1 1 0,1 0 0,0-1 0,-1 1 0,1 0 0,-1-1 0,1 1 0,-1 0 0,0 0 0,1-1 0,-1 1 0,0 0 0,0 0 0,0 0 0,0 0 0,0 0 0,0 0 0,0 0 0,0 1 0,0-1 0,-1 0 0,1 1 0,0-1 0,0 0 0,-1 1 0,1-1 0,0 1 0,-3-1 0,-18-2 0,1 0 0,-1 1 0,0 1 0,1 1 0,-28 4 0,-10-1 0,-6-1 0,-93 16 0,59 13 0,-36-18 0,50-6 0,27-2 0,35-4 0,-1 1 0,1 1 0,-31 8 0,27-4 0,-50 6 0,18-5 0,54-6 0,0-1 0,0 1 0,0 0 0,0 1 0,0-1 0,0 1 0,1 0 0,0 0 0,-9 8 0,8-6 0,-1-1 0,0 1 0,0-1 0,-12 6 0,7-5 0,-37 12 0,45-16 0,0 0 0,1-1 0,-1 1 0,0-1 0,0 1 0,0-1 0,0 0 0,0 0 0,1-1 0,-1 1 0,0-1 0,0 1 0,-4-3 0,6 3 0,0 0 0,0-1 0,0 1 0,0-1 0,1 0 0,-1 1 0,0-1 0,1 1 0,-1-1 0,0 0 0,1 0 0,-1 1 0,1-1 0,-1 0 0,1 0 0,0 0 0,-1 0 0,1 1 0,0-1 0,-1 0 0,1 0 0,0-2 0,0 0 0,0 1 0,0-1 0,0 1 0,1-1 0,-1 1 0,1-1 0,0 1 0,1-4 0,2-3 0,0 1 0,1 0 0,9-12 0,101-138 0,-99 137 201,-10 13-514,1 0 0,-2-1-1,1 1 1,5-15 0,-1-2-6513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86C8F5-2FDA-4718-81AA-24F4816BBD56}" type="datetimeFigureOut">
              <a:rPr lang="en-US" smtClean="0"/>
              <a:t>6/23/2023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8EC616-C518-4358-9496-6C33B2F5FA5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23220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8EC616-C518-4358-9496-6C33B2F5FA56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49979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C88E05-5DFB-4737-8162-F91DBC8B7778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9539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C88E05-5DFB-4737-8162-F91DBC8B7778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9863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C88E05-5DFB-4737-8162-F91DBC8B7778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7911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C88E05-5DFB-4737-8162-F91DBC8B7778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7024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C88E05-5DFB-4737-8162-F91DBC8B7778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3935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44ACCFF-64A9-40AA-93F9-86E3CE0161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1769" y="2683895"/>
            <a:ext cx="5278514" cy="2862225"/>
          </a:xfrm>
          <a:prstGeom prst="rect">
            <a:avLst/>
          </a:prstGeom>
        </p:spPr>
        <p:txBody>
          <a:bodyPr anchor="b"/>
          <a:lstStyle>
            <a:lvl1pPr>
              <a:lnSpc>
                <a:spcPct val="100000"/>
              </a:lnSpc>
              <a:defRPr sz="5000" cap="all" spc="2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D785D0F-160C-4A31-93B3-F251B073075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85636" y="5568698"/>
            <a:ext cx="5278514" cy="61814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000" b="0" i="0" spc="2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31CCC134-2698-41E9-A225-76300EF59E5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8143875" y="947737"/>
            <a:ext cx="4048124" cy="49625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pc="400" baseline="0"/>
            </a:lvl1pPr>
          </a:lstStyle>
          <a:p>
            <a:r>
              <a:rPr lang="en-US" dirty="0"/>
              <a:t>Click to add photo</a:t>
            </a:r>
          </a:p>
        </p:txBody>
      </p:sp>
    </p:spTree>
    <p:extLst>
      <p:ext uri="{BB962C8B-B14F-4D97-AF65-F5344CB8AC3E}">
        <p14:creationId xmlns:p14="http://schemas.microsoft.com/office/powerpoint/2010/main" val="21278060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Launch">
    <p:bg>
      <p:bgPr>
        <a:solidFill>
          <a:schemeClr val="bg1">
            <a:alpha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8101351-79F8-4AD7-A22B-E7AFB1C699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4274260"/>
            <a:ext cx="12192000" cy="2583739"/>
          </a:xfrm>
          <a:prstGeom prst="rect">
            <a:avLst/>
          </a:prstGeom>
          <a:solidFill>
            <a:schemeClr val="accent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9A49BC-8099-40DE-8210-5A1CBAA423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98928"/>
            <a:ext cx="10515600" cy="567872"/>
          </a:xfrm>
          <a:prstGeom prst="rect">
            <a:avLst/>
          </a:prstGeom>
        </p:spPr>
        <p:txBody>
          <a:bodyPr/>
          <a:lstStyle>
            <a:lvl1pPr algn="ctr">
              <a:defRPr sz="3200" cap="all" spc="200" baseline="0"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5B7BBE6-4278-4E33-9044-72A2E0C0E4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8564" y="1585733"/>
            <a:ext cx="2065188" cy="3995918"/>
          </a:xfrm>
          <a:prstGeom prst="rect">
            <a:avLst/>
          </a:prstGeom>
          <a:solidFill>
            <a:srgbClr val="3E70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00E549E-0E7C-4599-B51C-97AA7E525C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832832" y="1585733"/>
            <a:ext cx="2065188" cy="3995918"/>
          </a:xfrm>
          <a:prstGeom prst="rect">
            <a:avLst/>
          </a:prstGeom>
          <a:solidFill>
            <a:srgbClr val="93A5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F7C507F-AD4D-47B6-88C3-C1D0154FB7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063405" y="1585733"/>
            <a:ext cx="2065188" cy="3995918"/>
          </a:xfrm>
          <a:prstGeom prst="rect">
            <a:avLst/>
          </a:prstGeom>
          <a:solidFill>
            <a:srgbClr val="6272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A0266B1-BBD1-44C0-8D4C-4E651D320B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293980" y="1585733"/>
            <a:ext cx="2065188" cy="3995918"/>
          </a:xfrm>
          <a:prstGeom prst="rect">
            <a:avLst/>
          </a:prstGeom>
          <a:solidFill>
            <a:srgbClr val="BDA0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71BB1CE-E3FA-4E7F-A54B-3FB675098A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511052" y="1585733"/>
            <a:ext cx="2065188" cy="3995918"/>
          </a:xfrm>
          <a:prstGeom prst="rect">
            <a:avLst/>
          </a:prstGeom>
          <a:solidFill>
            <a:srgbClr val="6851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15D11F63-A3DB-4EB1-9148-6E8C6678D14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7843" y="2434147"/>
            <a:ext cx="1826631" cy="7762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 cap="all" normalizeH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29" name="Text Placeholder 22">
            <a:extLst>
              <a:ext uri="{FF2B5EF4-FFF2-40B4-BE49-F238E27FC236}">
                <a16:creationId xmlns:a16="http://schemas.microsoft.com/office/drawing/2014/main" id="{96E63495-7407-4360-95F6-82D0C68813B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27843" y="3267049"/>
            <a:ext cx="1826631" cy="152768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spc="5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32" name="Text Placeholder 22">
            <a:extLst>
              <a:ext uri="{FF2B5EF4-FFF2-40B4-BE49-F238E27FC236}">
                <a16:creationId xmlns:a16="http://schemas.microsoft.com/office/drawing/2014/main" id="{3A879552-0B9C-48EC-8D07-A24DB252D63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952111" y="2443870"/>
            <a:ext cx="1826631" cy="7762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33" name="Text Placeholder 22">
            <a:extLst>
              <a:ext uri="{FF2B5EF4-FFF2-40B4-BE49-F238E27FC236}">
                <a16:creationId xmlns:a16="http://schemas.microsoft.com/office/drawing/2014/main" id="{8337BD60-5C54-4FEC-A9D6-5C29EB94799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952111" y="3276772"/>
            <a:ext cx="1826631" cy="152768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spc="5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34" name="Text Placeholder 22">
            <a:extLst>
              <a:ext uri="{FF2B5EF4-FFF2-40B4-BE49-F238E27FC236}">
                <a16:creationId xmlns:a16="http://schemas.microsoft.com/office/drawing/2014/main" id="{25F7073D-87C3-473A-9A04-748C3F68265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182684" y="2434147"/>
            <a:ext cx="1826631" cy="7762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35" name="Text Placeholder 22">
            <a:extLst>
              <a:ext uri="{FF2B5EF4-FFF2-40B4-BE49-F238E27FC236}">
                <a16:creationId xmlns:a16="http://schemas.microsoft.com/office/drawing/2014/main" id="{5CB2BF3B-6E9D-4A28-A938-C9CC9E49648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182684" y="3267049"/>
            <a:ext cx="1826631" cy="152768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spc="5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36" name="Text Placeholder 22">
            <a:extLst>
              <a:ext uri="{FF2B5EF4-FFF2-40B4-BE49-F238E27FC236}">
                <a16:creationId xmlns:a16="http://schemas.microsoft.com/office/drawing/2014/main" id="{94E179CD-2F9C-44FA-813E-253ACC4A978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413259" y="2443870"/>
            <a:ext cx="1826631" cy="7762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37" name="Text Placeholder 22">
            <a:extLst>
              <a:ext uri="{FF2B5EF4-FFF2-40B4-BE49-F238E27FC236}">
                <a16:creationId xmlns:a16="http://schemas.microsoft.com/office/drawing/2014/main" id="{34D58360-D7DD-4F33-A29E-5F4835C2DC5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413259" y="3276772"/>
            <a:ext cx="1826631" cy="152768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spc="5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38" name="Text Placeholder 22">
            <a:extLst>
              <a:ext uri="{FF2B5EF4-FFF2-40B4-BE49-F238E27FC236}">
                <a16:creationId xmlns:a16="http://schemas.microsoft.com/office/drawing/2014/main" id="{AA5A81E7-83B9-4A30-9A57-98FFF271606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630331" y="2434147"/>
            <a:ext cx="1826631" cy="7762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39" name="Text Placeholder 22">
            <a:extLst>
              <a:ext uri="{FF2B5EF4-FFF2-40B4-BE49-F238E27FC236}">
                <a16:creationId xmlns:a16="http://schemas.microsoft.com/office/drawing/2014/main" id="{C45C6D3E-88B9-42D5-9A94-6D2B9CA3CDD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630331" y="3267049"/>
            <a:ext cx="1826631" cy="152768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spc="5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43D60E-3024-42AA-9CF9-A44192AE74E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82FBC6-68D1-4570-A549-C4A925FB85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E1DC1F-6117-4AB4-9BF1-878D4F8200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729D4-A164-47A3-830D-E792BCE699E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45377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78B9A4D3-8D91-4865-B422-5F60885A73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1592874" y="3684898"/>
            <a:ext cx="9006253" cy="0"/>
          </a:xfrm>
          <a:prstGeom prst="line">
            <a:avLst/>
          </a:prstGeom>
          <a:ln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90ECDAF5-DEB9-4A0C-9165-6ED23184A3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98928"/>
            <a:ext cx="10515600" cy="565435"/>
          </a:xfrm>
          <a:prstGeom prst="rect">
            <a:avLst/>
          </a:prstGeom>
        </p:spPr>
        <p:txBody>
          <a:bodyPr/>
          <a:lstStyle>
            <a:lvl1pPr algn="ctr">
              <a:defRPr sz="3200" cap="all" spc="200" baseline="0"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5FEA1AD-EC70-422F-BADD-FCA14BF9D4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428750" y="3520775"/>
            <a:ext cx="328246" cy="32824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C84996E-63EA-4C88-816A-3AE158BB5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680314" y="3520775"/>
            <a:ext cx="328246" cy="32824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CA09893-F9A1-4FA2-A462-C1C443EC3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31878" y="3520775"/>
            <a:ext cx="328246" cy="328246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29FBC17-744B-4367-90B4-20C9CDBD18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183442" y="3520775"/>
            <a:ext cx="328246" cy="328246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9FD6CCE-53EA-424C-A29B-35A77F7820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435004" y="3520775"/>
            <a:ext cx="328246" cy="328246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1ADC218-9303-4431-8BD2-4D5F9C19A2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592873" y="2964383"/>
            <a:ext cx="0" cy="415716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F724929-97F8-4988-BD69-D86CAA6950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96001" y="2964383"/>
            <a:ext cx="0" cy="415716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80FEF08-1FB7-46B4-AB6B-D672A96A71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0599127" y="2964383"/>
            <a:ext cx="0" cy="415716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22">
            <a:extLst>
              <a:ext uri="{FF2B5EF4-FFF2-40B4-BE49-F238E27FC236}">
                <a16:creationId xmlns:a16="http://schemas.microsoft.com/office/drawing/2014/main" id="{8BA510CE-108D-434A-9BE7-BE671217523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5172" y="1627860"/>
            <a:ext cx="2251564" cy="498496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800" cap="all" baseline="0">
                <a:solidFill>
                  <a:schemeClr val="tx2"/>
                </a:solidFill>
                <a:latin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28" name="Text Placeholder 22">
            <a:extLst>
              <a:ext uri="{FF2B5EF4-FFF2-40B4-BE49-F238E27FC236}">
                <a16:creationId xmlns:a16="http://schemas.microsoft.com/office/drawing/2014/main" id="{00414708-82D0-44BF-8CBD-2D165A38561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65172" y="2135346"/>
            <a:ext cx="2251564" cy="812407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spc="5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29" name="Text Placeholder 22">
            <a:extLst>
              <a:ext uri="{FF2B5EF4-FFF2-40B4-BE49-F238E27FC236}">
                <a16:creationId xmlns:a16="http://schemas.microsoft.com/office/drawing/2014/main" id="{272F07D4-1C66-4FA2-8361-FC6267F1771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970216" y="1637385"/>
            <a:ext cx="2251564" cy="498496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800" cap="all" baseline="0">
                <a:solidFill>
                  <a:schemeClr val="accent5">
                    <a:lumMod val="75000"/>
                  </a:schemeClr>
                </a:solidFill>
                <a:latin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30" name="Text Placeholder 22">
            <a:extLst>
              <a:ext uri="{FF2B5EF4-FFF2-40B4-BE49-F238E27FC236}">
                <a16:creationId xmlns:a16="http://schemas.microsoft.com/office/drawing/2014/main" id="{432C0CF3-19F3-4C10-9EEC-BA5E5F3FD22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70216" y="2144871"/>
            <a:ext cx="2251564" cy="812407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spc="50" baseline="0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31" name="Text Placeholder 22">
            <a:extLst>
              <a:ext uri="{FF2B5EF4-FFF2-40B4-BE49-F238E27FC236}">
                <a16:creationId xmlns:a16="http://schemas.microsoft.com/office/drawing/2014/main" id="{4A3A0AFC-7EB9-4059-8C59-C42379BA923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473340" y="1637385"/>
            <a:ext cx="2251564" cy="498496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800" cap="all" baseline="0">
                <a:solidFill>
                  <a:schemeClr val="accent6">
                    <a:lumMod val="50000"/>
                  </a:schemeClr>
                </a:solidFill>
                <a:latin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32" name="Text Placeholder 22">
            <a:extLst>
              <a:ext uri="{FF2B5EF4-FFF2-40B4-BE49-F238E27FC236}">
                <a16:creationId xmlns:a16="http://schemas.microsoft.com/office/drawing/2014/main" id="{417F27A8-21AF-48E6-8A67-65C9920A307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473340" y="2144871"/>
            <a:ext cx="2251564" cy="812407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spc="50" baseline="0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33" name="Text Placeholder 22">
            <a:extLst>
              <a:ext uri="{FF2B5EF4-FFF2-40B4-BE49-F238E27FC236}">
                <a16:creationId xmlns:a16="http://schemas.microsoft.com/office/drawing/2014/main" id="{F26C8D2A-15B8-4AB1-83F7-74DB0A35CC7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716736" y="4400252"/>
            <a:ext cx="2251562" cy="498496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800" cap="all" baseline="0">
                <a:solidFill>
                  <a:schemeClr val="accent2"/>
                </a:solidFill>
                <a:latin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34" name="Text Placeholder 22">
            <a:extLst>
              <a:ext uri="{FF2B5EF4-FFF2-40B4-BE49-F238E27FC236}">
                <a16:creationId xmlns:a16="http://schemas.microsoft.com/office/drawing/2014/main" id="{07311D06-DEA1-4811-AC58-E3B935DC5A8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716736" y="4917263"/>
            <a:ext cx="2251562" cy="795563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spc="5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35" name="Text Placeholder 22">
            <a:extLst>
              <a:ext uri="{FF2B5EF4-FFF2-40B4-BE49-F238E27FC236}">
                <a16:creationId xmlns:a16="http://schemas.microsoft.com/office/drawing/2014/main" id="{23AC1CF6-E394-4A35-A634-F187E005A4F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221784" y="4400252"/>
            <a:ext cx="2251562" cy="498496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800" cap="all" baseline="0">
                <a:solidFill>
                  <a:schemeClr val="accent4">
                    <a:lumMod val="75000"/>
                  </a:schemeClr>
                </a:solidFill>
                <a:latin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36" name="Text Placeholder 22">
            <a:extLst>
              <a:ext uri="{FF2B5EF4-FFF2-40B4-BE49-F238E27FC236}">
                <a16:creationId xmlns:a16="http://schemas.microsoft.com/office/drawing/2014/main" id="{9F72BEB0-9B11-4205-B9FC-10E5201C813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221784" y="4917263"/>
            <a:ext cx="2251562" cy="795563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spc="50" baseline="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E574CD7-C8A6-4F56-81B4-F72FB22E0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844715" y="3977431"/>
            <a:ext cx="0" cy="415716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50FC7994-2504-4FF9-81F5-24405FEF06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347565" y="3977431"/>
            <a:ext cx="0" cy="415716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C4F63B8-F105-4AC4-889E-C12790C8EBB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3AAE30-8A46-485A-BD2B-6ADB18563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159F9D-CDA1-4B51-B521-C243219B8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729D4-A164-47A3-830D-E792BCE699E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8376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648F598-64F2-429E-B3E0-FC31DC90A0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649956"/>
            <a:ext cx="10515600" cy="726137"/>
          </a:xfrm>
          <a:prstGeom prst="rect">
            <a:avLst/>
          </a:prstGeom>
        </p:spPr>
        <p:txBody>
          <a:bodyPr anchor="ctr"/>
          <a:lstStyle>
            <a:lvl1pPr algn="r">
              <a:defRPr sz="3200" cap="all" spc="200" baseline="0"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7B9DAAC-E781-43E6-913C-893B8D675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" y="530240"/>
            <a:ext cx="12192001" cy="889369"/>
          </a:xfrm>
          <a:prstGeom prst="rect">
            <a:avLst/>
          </a:prstGeom>
          <a:solidFill>
            <a:schemeClr val="accent6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1C78864A-44CD-4C12-B023-C16330014BE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77759" y="2063838"/>
            <a:ext cx="4626764" cy="42236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 b="0" i="0" spc="200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/>
              <a:t>Click to add subtitle here </a:t>
            </a:r>
          </a:p>
        </p:txBody>
      </p:sp>
      <p:sp>
        <p:nvSpPr>
          <p:cNvPr id="11" name="Text Placeholder 17">
            <a:extLst>
              <a:ext uri="{FF2B5EF4-FFF2-40B4-BE49-F238E27FC236}">
                <a16:creationId xmlns:a16="http://schemas.microsoft.com/office/drawing/2014/main" id="{6D9CE0F4-78C6-4BD6-9C58-FDFC16FF09A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77551" y="2486203"/>
            <a:ext cx="4626293" cy="332572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Segoe UI Light" panose="020B0502040204020203" pitchFamily="34" charset="0"/>
              <a:buNone/>
              <a:defRPr sz="1400" spc="50" baseline="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B499BD94-B24B-4B23-9B87-81DF413EA41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51708" y="2063837"/>
            <a:ext cx="4626763" cy="42236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 b="0" i="0" spc="200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/>
              <a:t>Click to add subtitle here </a:t>
            </a:r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6BC5A941-8EB4-4D4B-9671-6B8FA6447AB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52188" y="2486202"/>
            <a:ext cx="4626293" cy="332572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Segoe UI Light" panose="020B0502040204020203" pitchFamily="34" charset="0"/>
              <a:buNone/>
              <a:defRPr sz="1400" spc="50" baseline="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4E3392-5868-4F6C-BFCC-ECCB66A3B2C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D975EE-261C-47D3-A9E5-7401C706A4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27BB3A-38A2-4A8E-88C2-55FAE758D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729D4-A164-47A3-830D-E792BCE699E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91792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 3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B3E9C-104B-4460-A48D-0C2C5329B8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640431"/>
            <a:ext cx="10515600" cy="726137"/>
          </a:xfrm>
          <a:prstGeom prst="rect">
            <a:avLst/>
          </a:prstGeom>
        </p:spPr>
        <p:txBody>
          <a:bodyPr anchor="ctr"/>
          <a:lstStyle>
            <a:lvl1pPr algn="r">
              <a:defRPr sz="3200" cap="all" spc="200" baseline="0"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16DDC2F-7D33-44CF-9D9F-B342720BBC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" y="530240"/>
            <a:ext cx="12192000" cy="889369"/>
          </a:xfrm>
          <a:prstGeom prst="rect">
            <a:avLst/>
          </a:prstGeom>
          <a:solidFill>
            <a:schemeClr val="accent6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9A8189FC-92D4-447F-BE75-86F13BA33B6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3140" y="2063838"/>
            <a:ext cx="3515704" cy="42236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0" i="0" spc="200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/>
              <a:t>Click to add subtitle here </a:t>
            </a:r>
          </a:p>
        </p:txBody>
      </p:sp>
      <p:sp>
        <p:nvSpPr>
          <p:cNvPr id="14" name="Text Placeholder 17">
            <a:extLst>
              <a:ext uri="{FF2B5EF4-FFF2-40B4-BE49-F238E27FC236}">
                <a16:creationId xmlns:a16="http://schemas.microsoft.com/office/drawing/2014/main" id="{4FDAEC9F-05AF-4D5D-AD2C-537FF767ED6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82932" y="2523933"/>
            <a:ext cx="3515346" cy="332572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Segoe UI Light" panose="020B0502040204020203" pitchFamily="34" charset="0"/>
              <a:buNone/>
              <a:defRPr sz="1400" spc="50" baseline="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2492CECA-D20C-47AF-A75A-44DFDE74D82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29790" y="2063838"/>
            <a:ext cx="3515704" cy="42236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0" i="0" spc="200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/>
              <a:t>Click to add subtitle here </a:t>
            </a:r>
          </a:p>
        </p:txBody>
      </p:sp>
      <p:sp>
        <p:nvSpPr>
          <p:cNvPr id="23" name="Text Placeholder 17">
            <a:extLst>
              <a:ext uri="{FF2B5EF4-FFF2-40B4-BE49-F238E27FC236}">
                <a16:creationId xmlns:a16="http://schemas.microsoft.com/office/drawing/2014/main" id="{EEF915A4-555A-4718-876D-625A85FAB0C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29582" y="2523933"/>
            <a:ext cx="3515346" cy="332572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Segoe UI Light" panose="020B0502040204020203" pitchFamily="34" charset="0"/>
              <a:buNone/>
              <a:defRPr sz="1400" spc="50" baseline="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7458D237-AB82-4392-B182-AAF3694FDB1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175874" y="2063838"/>
            <a:ext cx="3515704" cy="42236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0" i="0" spc="200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/>
              <a:t>Click to add subtitle here </a:t>
            </a:r>
          </a:p>
        </p:txBody>
      </p:sp>
      <p:sp>
        <p:nvSpPr>
          <p:cNvPr id="27" name="Text Placeholder 17">
            <a:extLst>
              <a:ext uri="{FF2B5EF4-FFF2-40B4-BE49-F238E27FC236}">
                <a16:creationId xmlns:a16="http://schemas.microsoft.com/office/drawing/2014/main" id="{AAA9CCE2-427A-46C0-A79B-0D01E8888EE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175666" y="2523933"/>
            <a:ext cx="3515346" cy="332572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Segoe UI Light" panose="020B0502040204020203" pitchFamily="34" charset="0"/>
              <a:buNone/>
              <a:defRPr sz="1400" spc="50" baseline="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5A30FE-146C-418D-B68F-9EBB829D029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BCBBE8-05C6-4946-80F5-DE319A6FCE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2839E0-080F-4A5D-99FB-FD1917E7F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729D4-A164-47A3-830D-E792BCE699E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7888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C65D0-3E91-45C0-BC6C-CC7BFE58B0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74800" y="3429000"/>
            <a:ext cx="3097320" cy="978408"/>
          </a:xfrm>
          <a:prstGeom prst="rect">
            <a:avLst/>
          </a:prstGeom>
        </p:spPr>
        <p:txBody>
          <a:bodyPr anchor="ctr"/>
          <a:lstStyle>
            <a:lvl1pPr algn="l">
              <a:defRPr sz="3200" cap="all" spc="200" baseline="0"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09651A5D-2C86-4900-A248-8559E39BDAC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20510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pc="400" baseline="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D5F84479-AB5A-4587-BAAF-A05E52224B4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35700" y="2854660"/>
            <a:ext cx="4749800" cy="2129971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50" baseline="0"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3D8D3253-3A08-4F2F-B6B3-607BBC6B33D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5788241"/>
            <a:ext cx="12192000" cy="106976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pc="400" baseline="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2B75CEA-DDFB-4C62-B83F-6A0B86FA74F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425E30-50C5-42DD-911D-36C0E732E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88C855-986C-4539-81CE-5421C8EB7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F91729D4-A164-47A3-830D-E792BCE699E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72393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8F63EB3-EB79-4150-A7A5-F675662724D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3237" y="1096375"/>
            <a:ext cx="4045527" cy="1590790"/>
          </a:xfrm>
          <a:prstGeom prst="rect">
            <a:avLst/>
          </a:prstGeom>
        </p:spPr>
        <p:txBody>
          <a:bodyPr anchor="b"/>
          <a:lstStyle>
            <a:lvl1pPr>
              <a:defRPr sz="3200" cap="all" spc="200" baseline="0"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289D0B50-E879-41B9-9B1B-EBB40605D1B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951274"/>
            <a:ext cx="2743201" cy="474756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pc="400" baseline="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EB4D3EE7-1F3B-4AAB-A04D-3162C35A1A9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107354" y="2910720"/>
            <a:ext cx="4011410" cy="2061261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200000"/>
              </a:lnSpc>
              <a:spcBef>
                <a:spcPts val="0"/>
              </a:spcBef>
              <a:buFont typeface="Segoe UI Light" panose="020B0502040204020203" pitchFamily="34" charset="0"/>
              <a:buNone/>
              <a:defRPr sz="2000" b="0" i="0" spc="2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2A57A12F-74B8-4CBC-816C-F2AC890D1B9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448800" y="951274"/>
            <a:ext cx="2743200" cy="474756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pc="400" baseline="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A19A048-F803-428B-9A66-6DE56F4DE58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42CDA7-93A6-45DB-9062-E70E51ACB7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F08F63-561A-455E-8ED8-20CCE58E7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729D4-A164-47A3-830D-E792BCE699E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959311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2085" y="1121523"/>
            <a:ext cx="10972800" cy="1415772"/>
          </a:xfrm>
        </p:spPr>
        <p:txBody>
          <a:bodyPr wrap="square">
            <a:spAutoFit/>
          </a:bodyPr>
          <a:lstStyle>
            <a:lvl1pPr>
              <a:lnSpc>
                <a:spcPct val="100000"/>
              </a:lnSpc>
              <a:spcBef>
                <a:spcPts val="600"/>
              </a:spcBef>
              <a:defRPr sz="1800"/>
            </a:lvl1pPr>
            <a:lvl2pPr>
              <a:lnSpc>
                <a:spcPct val="100000"/>
              </a:lnSpc>
              <a:spcBef>
                <a:spcPts val="600"/>
              </a:spcBef>
              <a:defRPr sz="1600"/>
            </a:lvl2pPr>
            <a:lvl3pPr marL="457189" indent="-228594">
              <a:lnSpc>
                <a:spcPct val="100000"/>
              </a:lnSpc>
              <a:spcBef>
                <a:spcPts val="600"/>
              </a:spcBef>
              <a:buSzPct val="80000"/>
              <a:buFont typeface="Arial" panose="020B0604020202020204" pitchFamily="34" charset="0"/>
              <a:buChar char="–"/>
              <a:defRPr sz="1400"/>
            </a:lvl3pPr>
            <a:lvl4pPr>
              <a:lnSpc>
                <a:spcPct val="100000"/>
              </a:lnSpc>
              <a:spcBef>
                <a:spcPts val="600"/>
              </a:spcBef>
              <a:defRPr sz="1400"/>
            </a:lvl4pPr>
            <a:lvl5pPr>
              <a:lnSpc>
                <a:spcPct val="120000"/>
              </a:lnSpc>
              <a:spcBef>
                <a:spcPts val="840"/>
              </a:spcBef>
              <a:defRPr sz="18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8085B18B-746C-494A-8BC5-33750B458C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5680"/>
            <a:ext cx="10972800" cy="639763"/>
          </a:xfrm>
          <a:prstGeom prst="rect">
            <a:avLst/>
          </a:prstGeom>
        </p:spPr>
        <p:txBody>
          <a:bodyPr vert="horz" lIns="324000" tIns="144000" rIns="0" bIns="45720" rtlCol="0" anchor="ctr">
            <a:normAutofit/>
          </a:bodyPr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242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44C813-EE84-4C00-BDF7-2FD444FA42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01580" y="942423"/>
            <a:ext cx="4694420" cy="1124392"/>
          </a:xfrm>
          <a:prstGeom prst="rect">
            <a:avLst/>
          </a:prstGeom>
        </p:spPr>
        <p:txBody>
          <a:bodyPr anchor="b"/>
          <a:lstStyle>
            <a:lvl1pPr>
              <a:defRPr sz="3200" cap="all" spc="200" baseline="0"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41FB44AB-9520-4C96-A83D-2FABD15CBE7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10587" y="2329867"/>
            <a:ext cx="4058872" cy="3156533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200000"/>
              </a:lnSpc>
              <a:spcBef>
                <a:spcPts val="0"/>
              </a:spcBef>
              <a:buFont typeface="Segoe UI Light" panose="020B0502040204020203" pitchFamily="34" charset="0"/>
              <a:buNone/>
              <a:defRPr sz="2000" cap="none" spc="50" baseline="0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6B1A04-4BA1-4FCF-B19E-6A052911CC2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DD33EA-800C-403C-867B-B4178A7C37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0285C91D-2914-4BB9-A857-7DFA168C761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183361" y="0"/>
            <a:ext cx="3598052" cy="325810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pc="400" baseline="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6896BB5-7888-43CA-A76C-BF7DE06DF2B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183361" y="3599895"/>
            <a:ext cx="3598052" cy="325810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pc="400" baseline="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C8D158-80CE-4259-AE40-6EC8A072E2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729D4-A164-47A3-830D-E792BCE699E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90225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EC8E4-E66E-43DD-B7F9-77510035ACC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97600" y="2921000"/>
            <a:ext cx="4749800" cy="527050"/>
          </a:xfrm>
          <a:prstGeom prst="rect">
            <a:avLst/>
          </a:prstGeom>
        </p:spPr>
        <p:txBody>
          <a:bodyPr anchor="b"/>
          <a:lstStyle>
            <a:lvl1pPr>
              <a:defRPr sz="3200" cap="all" spc="200" baseline="0"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3DA549A2-F99E-46CF-BFF2-0F2D5834E10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38200" y="492125"/>
            <a:ext cx="4114800" cy="5372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pc="400" baseline="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8E76B184-0041-41D4-948C-64DE4AB097C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97600" y="3429000"/>
            <a:ext cx="4749800" cy="2129971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50" baseline="0"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9B09CA-52A5-4AB5-AF1F-8A21941819C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F5B9A3-008F-4631-AAAD-66E8363F3C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547ADF-979E-4B05-BD10-4C2F27964C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729D4-A164-47A3-830D-E792BCE699E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93618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mary Go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38C8EB8A-A968-4E47-AE69-9A01E7717EB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98402" y="598401"/>
            <a:ext cx="9645056" cy="566119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pc="400" baseline="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A198BF-0DCC-40E9-B9E5-892F3CCF54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69978" y="3443968"/>
            <a:ext cx="6022021" cy="882499"/>
          </a:xfrm>
          <a:prstGeom prst="rect">
            <a:avLst/>
          </a:prstGeom>
          <a:solidFill>
            <a:schemeClr val="accent4">
              <a:alpha val="80000"/>
            </a:schemeClr>
          </a:solidFill>
        </p:spPr>
        <p:txBody>
          <a:bodyPr lIns="1371600" tIns="457200" anchor="ctr" anchorCtr="0"/>
          <a:lstStyle>
            <a:lvl1pPr>
              <a:defRPr sz="3200" cap="all" spc="2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FAD04F8B-0B18-4B5F-B3A8-8EEDC439F5F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169979" y="4326467"/>
            <a:ext cx="6022021" cy="830414"/>
          </a:xfrm>
          <a:prstGeom prst="rect">
            <a:avLst/>
          </a:prstGeom>
          <a:solidFill>
            <a:schemeClr val="accent4">
              <a:alpha val="80000"/>
            </a:schemeClr>
          </a:solidFill>
        </p:spPr>
        <p:txBody>
          <a:bodyPr lIns="1371600" bIns="365760" anchor="ctr"/>
          <a:lstStyle>
            <a:lvl1pPr marL="0" indent="0" algn="l">
              <a:buNone/>
              <a:defRPr sz="2000" i="0" cap="none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5930739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arterly Performa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9EE33C-7BB8-4644-AC43-EAFCF071A5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09663" y="498928"/>
            <a:ext cx="9972675" cy="567873"/>
          </a:xfrm>
          <a:prstGeom prst="rect">
            <a:avLst/>
          </a:prstGeom>
        </p:spPr>
        <p:txBody>
          <a:bodyPr/>
          <a:lstStyle>
            <a:lvl1pPr algn="ctr">
              <a:defRPr sz="3200" cap="all" spc="200" baseline="0"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36A6D30-3C9B-4105-8529-1FC3C479915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F6CE03B-D3BE-49C6-B2A4-0E17803F19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DEB961D-2B84-4E52-A71A-1C55CFFD8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729D4-A164-47A3-830D-E792BCE699E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72719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reas of Grow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AA794-F088-4753-95A0-021064EE61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94166"/>
            <a:ext cx="10515600" cy="567873"/>
          </a:xfrm>
          <a:prstGeom prst="rect">
            <a:avLst/>
          </a:prstGeom>
        </p:spPr>
        <p:txBody>
          <a:bodyPr/>
          <a:lstStyle>
            <a:lvl1pPr algn="ctr">
              <a:defRPr sz="3200" cap="all" spc="200" baseline="0"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7C3E83D-2F76-4F03-9EF6-81DED406531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D99F77-FE1A-4CD5-8B1C-50D8981A1E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4CA1C4-7C3D-4FAE-B5FC-D235F6D9E1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729D4-A164-47A3-830D-E792BCE699E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94882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C8E96375-73CE-4ED7-90B6-293AB27ED0A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pc="400" baseline="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4E8AED7C-EFC3-4427-AD37-E7AA4AF0CF8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1181910"/>
            <a:ext cx="12192000" cy="3352227"/>
          </a:xfrm>
          <a:custGeom>
            <a:avLst/>
            <a:gdLst>
              <a:gd name="connsiteX0" fmla="*/ 11721830 w 12192000"/>
              <a:gd name="connsiteY0" fmla="*/ 0 h 3352227"/>
              <a:gd name="connsiteX1" fmla="*/ 12192000 w 12192000"/>
              <a:gd name="connsiteY1" fmla="*/ 0 h 3352227"/>
              <a:gd name="connsiteX2" fmla="*/ 12192000 w 12192000"/>
              <a:gd name="connsiteY2" fmla="*/ 3352227 h 3352227"/>
              <a:gd name="connsiteX3" fmla="*/ 11721830 w 12192000"/>
              <a:gd name="connsiteY3" fmla="*/ 3352227 h 3352227"/>
              <a:gd name="connsiteX4" fmla="*/ 0 w 12192000"/>
              <a:gd name="connsiteY4" fmla="*/ 0 h 3352227"/>
              <a:gd name="connsiteX5" fmla="*/ 5525311 w 12192000"/>
              <a:gd name="connsiteY5" fmla="*/ 0 h 3352227"/>
              <a:gd name="connsiteX6" fmla="*/ 5525311 w 12192000"/>
              <a:gd name="connsiteY6" fmla="*/ 3352227 h 3352227"/>
              <a:gd name="connsiteX7" fmla="*/ 0 w 12192000"/>
              <a:gd name="connsiteY7" fmla="*/ 3352227 h 3352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3352227">
                <a:moveTo>
                  <a:pt x="11721830" y="0"/>
                </a:moveTo>
                <a:lnTo>
                  <a:pt x="12192000" y="0"/>
                </a:lnTo>
                <a:lnTo>
                  <a:pt x="12192000" y="3352227"/>
                </a:lnTo>
                <a:lnTo>
                  <a:pt x="11721830" y="3352227"/>
                </a:lnTo>
                <a:close/>
                <a:moveTo>
                  <a:pt x="0" y="0"/>
                </a:moveTo>
                <a:lnTo>
                  <a:pt x="5525311" y="0"/>
                </a:lnTo>
                <a:lnTo>
                  <a:pt x="5525311" y="3352227"/>
                </a:lnTo>
                <a:lnTo>
                  <a:pt x="0" y="3352227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  <a:alpha val="85000"/>
            </a:schemeClr>
          </a:solidFill>
        </p:spPr>
        <p:txBody>
          <a:bodyPr lIns="960120" rIns="7315200" anchor="b"/>
          <a:lstStyle>
            <a:lvl1pPr>
              <a:defRPr lang="en-US" sz="3200" cap="all" spc="200" baseline="0" dirty="0"/>
            </a:lvl1pPr>
          </a:lstStyle>
          <a:p>
            <a:pPr marL="0" lvl="0"/>
            <a:r>
              <a:rPr lang="en-US" dirty="0"/>
              <a:t>Click to add title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72FF0B66-A4D6-423A-AC8B-48E8CD7DF8B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-1" y="4534137"/>
            <a:ext cx="12192000" cy="1141953"/>
          </a:xfrm>
          <a:custGeom>
            <a:avLst/>
            <a:gdLst>
              <a:gd name="connsiteX0" fmla="*/ 11721830 w 12192000"/>
              <a:gd name="connsiteY0" fmla="*/ 1 h 1141953"/>
              <a:gd name="connsiteX1" fmla="*/ 12192000 w 12192000"/>
              <a:gd name="connsiteY1" fmla="*/ 1 h 1141953"/>
              <a:gd name="connsiteX2" fmla="*/ 12192000 w 12192000"/>
              <a:gd name="connsiteY2" fmla="*/ 1141953 h 1141953"/>
              <a:gd name="connsiteX3" fmla="*/ 11721830 w 12192000"/>
              <a:gd name="connsiteY3" fmla="*/ 1141953 h 1141953"/>
              <a:gd name="connsiteX4" fmla="*/ 0 w 12192000"/>
              <a:gd name="connsiteY4" fmla="*/ 0 h 1141953"/>
              <a:gd name="connsiteX5" fmla="*/ 5525311 w 12192000"/>
              <a:gd name="connsiteY5" fmla="*/ 0 h 1141953"/>
              <a:gd name="connsiteX6" fmla="*/ 5525311 w 12192000"/>
              <a:gd name="connsiteY6" fmla="*/ 1141952 h 1141953"/>
              <a:gd name="connsiteX7" fmla="*/ 0 w 12192000"/>
              <a:gd name="connsiteY7" fmla="*/ 1141952 h 1141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1141953">
                <a:moveTo>
                  <a:pt x="11721830" y="1"/>
                </a:moveTo>
                <a:lnTo>
                  <a:pt x="12192000" y="1"/>
                </a:lnTo>
                <a:lnTo>
                  <a:pt x="12192000" y="1141953"/>
                </a:lnTo>
                <a:lnTo>
                  <a:pt x="11721830" y="1141953"/>
                </a:lnTo>
                <a:close/>
                <a:moveTo>
                  <a:pt x="0" y="0"/>
                </a:moveTo>
                <a:lnTo>
                  <a:pt x="5525311" y="0"/>
                </a:lnTo>
                <a:lnTo>
                  <a:pt x="5525311" y="1141952"/>
                </a:lnTo>
                <a:lnTo>
                  <a:pt x="0" y="1141952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  <a:alpha val="85000"/>
            </a:schemeClr>
          </a:solidFill>
        </p:spPr>
        <p:txBody>
          <a:bodyPr lIns="960120" tIns="137160" rIns="6400800" anchor="t"/>
          <a:lstStyle>
            <a:lvl1pPr marL="0" indent="0">
              <a:buNone/>
              <a:defRPr lang="en-US" sz="2000" b="0" i="0" spc="200" baseline="0" dirty="0"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pPr marL="228600" lvl="0" indent="-228600"/>
            <a:r>
              <a:rPr lang="en-US" dirty="0"/>
              <a:t>Click to add name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C52883E-0EA3-4DCA-BB78-AD84BBE53F8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31860F9-7B15-486D-B68B-1D5E02F61D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0B89DE-8ADC-4391-8EAF-C713EA6993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F91729D4-A164-47A3-830D-E792BCE699E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00635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5886F38-E337-4504-BF25-D65176023E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4274260"/>
            <a:ext cx="12192000" cy="2583739"/>
          </a:xfrm>
          <a:prstGeom prst="rect">
            <a:avLst/>
          </a:prstGeom>
          <a:solidFill>
            <a:schemeClr val="accent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93D2BF-453A-45BE-9E29-EC3F8D9F55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99846" y="1487527"/>
            <a:ext cx="2581554" cy="1325563"/>
          </a:xfrm>
          <a:prstGeom prst="rect">
            <a:avLst/>
          </a:prstGeom>
        </p:spPr>
        <p:txBody>
          <a:bodyPr anchor="b"/>
          <a:lstStyle>
            <a:lvl1pPr algn="ctr">
              <a:defRPr sz="3200" cap="all" spc="200" baseline="0"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1" name="Picture Placeholder 9">
            <a:extLst>
              <a:ext uri="{FF2B5EF4-FFF2-40B4-BE49-F238E27FC236}">
                <a16:creationId xmlns:a16="http://schemas.microsoft.com/office/drawing/2014/main" id="{C47B8159-559E-42C4-AA5B-7642DE427455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4793630" y="677419"/>
            <a:ext cx="2357652" cy="16224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52" name="Text Placeholder 17">
            <a:extLst>
              <a:ext uri="{FF2B5EF4-FFF2-40B4-BE49-F238E27FC236}">
                <a16:creationId xmlns:a16="http://schemas.microsoft.com/office/drawing/2014/main" id="{9E9FA76D-767D-4F48-9238-F384F4D4169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793628" y="2299842"/>
            <a:ext cx="2357652" cy="475149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600" cap="all" spc="2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53" name="Text Placeholder 17">
            <a:extLst>
              <a:ext uri="{FF2B5EF4-FFF2-40B4-BE49-F238E27FC236}">
                <a16:creationId xmlns:a16="http://schemas.microsoft.com/office/drawing/2014/main" id="{40F2B787-B1D2-493C-ABA2-D6E69C4800D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793628" y="2774990"/>
            <a:ext cx="2357652" cy="47514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="0" i="0" cap="none" spc="200" baseline="0"/>
            </a:lvl1pPr>
          </a:lstStyle>
          <a:p>
            <a:pPr lvl="0"/>
            <a:r>
              <a:rPr lang="en-US" dirty="0"/>
              <a:t>Click to title</a:t>
            </a:r>
          </a:p>
        </p:txBody>
      </p:sp>
      <p:sp>
        <p:nvSpPr>
          <p:cNvPr id="54" name="Picture Placeholder 9">
            <a:extLst>
              <a:ext uri="{FF2B5EF4-FFF2-40B4-BE49-F238E27FC236}">
                <a16:creationId xmlns:a16="http://schemas.microsoft.com/office/drawing/2014/main" id="{7FCC4980-412C-49F7-BF30-8693DD9EAC03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431774" y="677419"/>
            <a:ext cx="2357652" cy="16224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55" name="Text Placeholder 17">
            <a:extLst>
              <a:ext uri="{FF2B5EF4-FFF2-40B4-BE49-F238E27FC236}">
                <a16:creationId xmlns:a16="http://schemas.microsoft.com/office/drawing/2014/main" id="{B9BD60DD-95CB-47D1-9C2F-5ACD3882066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431772" y="2299842"/>
            <a:ext cx="2357652" cy="475149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600" cap="all" spc="2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56" name="Text Placeholder 17">
            <a:extLst>
              <a:ext uri="{FF2B5EF4-FFF2-40B4-BE49-F238E27FC236}">
                <a16:creationId xmlns:a16="http://schemas.microsoft.com/office/drawing/2014/main" id="{19FF93B2-766D-4558-94BE-49F215C0FF7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431772" y="2774990"/>
            <a:ext cx="2357652" cy="47514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="0" i="0" cap="none" spc="200" baseline="0"/>
            </a:lvl1pPr>
          </a:lstStyle>
          <a:p>
            <a:pPr lvl="0"/>
            <a:r>
              <a:rPr lang="en-US" dirty="0"/>
              <a:t>Click to title</a:t>
            </a:r>
          </a:p>
        </p:txBody>
      </p:sp>
      <p:sp>
        <p:nvSpPr>
          <p:cNvPr id="57" name="Picture Placeholder 9">
            <a:extLst>
              <a:ext uri="{FF2B5EF4-FFF2-40B4-BE49-F238E27FC236}">
                <a16:creationId xmlns:a16="http://schemas.microsoft.com/office/drawing/2014/main" id="{F16F9FCC-4EE2-4D18-8257-694E9C80F547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4793630" y="3250138"/>
            <a:ext cx="2357652" cy="16224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58" name="Text Placeholder 17">
            <a:extLst>
              <a:ext uri="{FF2B5EF4-FFF2-40B4-BE49-F238E27FC236}">
                <a16:creationId xmlns:a16="http://schemas.microsoft.com/office/drawing/2014/main" id="{F434B9BC-2EC7-4433-BAA8-039EB5BED5C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793628" y="4872561"/>
            <a:ext cx="2357652" cy="475149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600" cap="all" spc="2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59" name="Text Placeholder 17">
            <a:extLst>
              <a:ext uri="{FF2B5EF4-FFF2-40B4-BE49-F238E27FC236}">
                <a16:creationId xmlns:a16="http://schemas.microsoft.com/office/drawing/2014/main" id="{6F08FB05-53FB-4C19-A35C-592C4DFDFF4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793628" y="5347709"/>
            <a:ext cx="2357652" cy="475147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 i="0" cap="none" spc="200" baseline="0"/>
            </a:lvl1pPr>
          </a:lstStyle>
          <a:p>
            <a:pPr lvl="0"/>
            <a:r>
              <a:rPr lang="en-US" dirty="0"/>
              <a:t>Click to title</a:t>
            </a:r>
          </a:p>
        </p:txBody>
      </p:sp>
      <p:sp>
        <p:nvSpPr>
          <p:cNvPr id="60" name="Picture Placeholder 9">
            <a:extLst>
              <a:ext uri="{FF2B5EF4-FFF2-40B4-BE49-F238E27FC236}">
                <a16:creationId xmlns:a16="http://schemas.microsoft.com/office/drawing/2014/main" id="{9589D7D2-07DF-415C-A139-E911869A1BCC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7431774" y="3250138"/>
            <a:ext cx="2357652" cy="16224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61" name="Text Placeholder 17">
            <a:extLst>
              <a:ext uri="{FF2B5EF4-FFF2-40B4-BE49-F238E27FC236}">
                <a16:creationId xmlns:a16="http://schemas.microsoft.com/office/drawing/2014/main" id="{E622F2E3-2C07-4ABC-A803-40361BBB738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431772" y="4872561"/>
            <a:ext cx="2357652" cy="475149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600" cap="all" spc="2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62" name="Text Placeholder 17">
            <a:extLst>
              <a:ext uri="{FF2B5EF4-FFF2-40B4-BE49-F238E27FC236}">
                <a16:creationId xmlns:a16="http://schemas.microsoft.com/office/drawing/2014/main" id="{B505FD93-2404-46B6-9EE0-9CABFC5233E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431772" y="5347709"/>
            <a:ext cx="2357652" cy="47514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="0" i="0" cap="none" spc="200" baseline="0"/>
            </a:lvl1pPr>
          </a:lstStyle>
          <a:p>
            <a:pPr lvl="0"/>
            <a:r>
              <a:rPr lang="en-US" dirty="0"/>
              <a:t>Click to 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91FF20-37AD-4448-896C-C37172D1626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6AF771-F500-4564-96BB-2AC1F13F9D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54F218-0E34-408C-AB25-76184E9ACC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729D4-A164-47A3-830D-E792BCE699E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07533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5886F38-E337-4504-BF25-D65176023E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4274260"/>
            <a:ext cx="12192000" cy="2583739"/>
          </a:xfrm>
          <a:prstGeom prst="rect">
            <a:avLst/>
          </a:prstGeom>
          <a:solidFill>
            <a:schemeClr val="accent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0116A5-69B8-43BF-B141-AC2A4B6CEB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6217" y="1207697"/>
            <a:ext cx="2970156" cy="1622912"/>
          </a:xfrm>
          <a:prstGeom prst="rect">
            <a:avLst/>
          </a:prstGeom>
        </p:spPr>
        <p:txBody>
          <a:bodyPr anchor="b"/>
          <a:lstStyle>
            <a:lvl1pPr algn="ctr">
              <a:defRPr sz="3200" cap="all" spc="200" baseline="0"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6D283EBF-8FBA-4A7A-9DCE-23E0BF7F6AA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780553" y="1153717"/>
            <a:ext cx="1412050" cy="11472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48D76D02-A6E3-446F-B85B-CAD9ED06415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451733" y="2299842"/>
            <a:ext cx="2069690" cy="475149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400" cap="all" spc="2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90954B1A-CAD7-4645-A1B3-1A5EFD54C97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451733" y="2774991"/>
            <a:ext cx="2069690" cy="672127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1100" b="0" i="0" cap="none" spc="200" baseline="0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8" name="Picture Placeholder 9">
            <a:extLst>
              <a:ext uri="{FF2B5EF4-FFF2-40B4-BE49-F238E27FC236}">
                <a16:creationId xmlns:a16="http://schemas.microsoft.com/office/drawing/2014/main" id="{D517EAC0-89E0-4247-B048-92F65C868A7E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5891925" y="1153717"/>
            <a:ext cx="1412050" cy="11472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1" name="Text Placeholder 17">
            <a:extLst>
              <a:ext uri="{FF2B5EF4-FFF2-40B4-BE49-F238E27FC236}">
                <a16:creationId xmlns:a16="http://schemas.microsoft.com/office/drawing/2014/main" id="{7F5710E0-5399-4C8A-9D92-390195CB6F2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563105" y="2299842"/>
            <a:ext cx="2069690" cy="475149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400" cap="all" spc="2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019883F1-27DD-46A1-AD71-3AE14256007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563105" y="2774991"/>
            <a:ext cx="2069690" cy="672127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1100" b="0" i="0" cap="none" spc="200" baseline="0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9" name="Picture Placeholder 9">
            <a:extLst>
              <a:ext uri="{FF2B5EF4-FFF2-40B4-BE49-F238E27FC236}">
                <a16:creationId xmlns:a16="http://schemas.microsoft.com/office/drawing/2014/main" id="{7847BEB8-AC95-445E-AFB4-34B7658BB992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8003297" y="1153717"/>
            <a:ext cx="1412049" cy="11472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4" name="Text Placeholder 17">
            <a:extLst>
              <a:ext uri="{FF2B5EF4-FFF2-40B4-BE49-F238E27FC236}">
                <a16:creationId xmlns:a16="http://schemas.microsoft.com/office/drawing/2014/main" id="{82B5CAB5-1932-4DC0-BBBD-8ABA7C5D5DE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674476" y="2299842"/>
            <a:ext cx="2069690" cy="475149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400" cap="all" spc="2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5" name="Text Placeholder 17">
            <a:extLst>
              <a:ext uri="{FF2B5EF4-FFF2-40B4-BE49-F238E27FC236}">
                <a16:creationId xmlns:a16="http://schemas.microsoft.com/office/drawing/2014/main" id="{E248F87C-2911-41CB-A4BD-6ECD4E13B8C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674476" y="2774991"/>
            <a:ext cx="2069690" cy="672127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1100" b="0" i="0" cap="none" spc="200" baseline="0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7" name="Picture Placeholder 9">
            <a:extLst>
              <a:ext uri="{FF2B5EF4-FFF2-40B4-BE49-F238E27FC236}">
                <a16:creationId xmlns:a16="http://schemas.microsoft.com/office/drawing/2014/main" id="{7B6B3681-1E21-44DA-AADA-F5E638A87423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10114667" y="1153717"/>
            <a:ext cx="1412049" cy="11472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3" name="Text Placeholder 17">
            <a:extLst>
              <a:ext uri="{FF2B5EF4-FFF2-40B4-BE49-F238E27FC236}">
                <a16:creationId xmlns:a16="http://schemas.microsoft.com/office/drawing/2014/main" id="{2D88AD4B-15C6-42C2-B9A5-BD645DA67D7E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9785846" y="2299842"/>
            <a:ext cx="2069690" cy="475149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400" cap="all" spc="2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34" name="Text Placeholder 17">
            <a:extLst>
              <a:ext uri="{FF2B5EF4-FFF2-40B4-BE49-F238E27FC236}">
                <a16:creationId xmlns:a16="http://schemas.microsoft.com/office/drawing/2014/main" id="{D79E337C-DD94-4BC6-9F28-69AC04CD2B3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9785846" y="2774991"/>
            <a:ext cx="2069690" cy="672127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1100" b="0" i="0" cap="none" spc="200" baseline="0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0" name="Picture Placeholder 9">
            <a:extLst>
              <a:ext uri="{FF2B5EF4-FFF2-40B4-BE49-F238E27FC236}">
                <a16:creationId xmlns:a16="http://schemas.microsoft.com/office/drawing/2014/main" id="{B50A84FF-F66B-4AB8-837C-E3025F19E9C0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3780553" y="3614936"/>
            <a:ext cx="1412050" cy="11472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7" name="Text Placeholder 17">
            <a:extLst>
              <a:ext uri="{FF2B5EF4-FFF2-40B4-BE49-F238E27FC236}">
                <a16:creationId xmlns:a16="http://schemas.microsoft.com/office/drawing/2014/main" id="{540D9937-87C5-40B3-86E6-F1CBFCA40CA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451733" y="4767397"/>
            <a:ext cx="2069691" cy="476403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400" cap="all" spc="2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20" name="Text Placeholder 17">
            <a:extLst>
              <a:ext uri="{FF2B5EF4-FFF2-40B4-BE49-F238E27FC236}">
                <a16:creationId xmlns:a16="http://schemas.microsoft.com/office/drawing/2014/main" id="{C81570DE-3568-4F16-9DF8-269B29DDE60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451733" y="5242840"/>
            <a:ext cx="2069691" cy="69719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1100" b="0" i="0" cap="none" spc="200" baseline="0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1" name="Picture Placeholder 9">
            <a:extLst>
              <a:ext uri="{FF2B5EF4-FFF2-40B4-BE49-F238E27FC236}">
                <a16:creationId xmlns:a16="http://schemas.microsoft.com/office/drawing/2014/main" id="{41C26642-ECFF-4F11-B242-BBBA5D672DA0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5891925" y="3614936"/>
            <a:ext cx="1412050" cy="11472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2" name="Text Placeholder 17">
            <a:extLst>
              <a:ext uri="{FF2B5EF4-FFF2-40B4-BE49-F238E27FC236}">
                <a16:creationId xmlns:a16="http://schemas.microsoft.com/office/drawing/2014/main" id="{5E4E35F3-EC7A-489D-985F-0CA9F0402B0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563105" y="4768651"/>
            <a:ext cx="2069691" cy="475149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400" cap="all" spc="2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23" name="Text Placeholder 17">
            <a:extLst>
              <a:ext uri="{FF2B5EF4-FFF2-40B4-BE49-F238E27FC236}">
                <a16:creationId xmlns:a16="http://schemas.microsoft.com/office/drawing/2014/main" id="{55AFBE6C-8E28-48EC-8798-5E463B8E47E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563105" y="5243800"/>
            <a:ext cx="2069691" cy="695361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1100" b="0" i="0" cap="none" spc="200" baseline="0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2" name="Picture Placeholder 9">
            <a:extLst>
              <a:ext uri="{FF2B5EF4-FFF2-40B4-BE49-F238E27FC236}">
                <a16:creationId xmlns:a16="http://schemas.microsoft.com/office/drawing/2014/main" id="{BCC40003-8966-4A03-9C79-EB95966FFE0C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8003297" y="3614936"/>
            <a:ext cx="1412049" cy="11472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5" name="Text Placeholder 17">
            <a:extLst>
              <a:ext uri="{FF2B5EF4-FFF2-40B4-BE49-F238E27FC236}">
                <a16:creationId xmlns:a16="http://schemas.microsoft.com/office/drawing/2014/main" id="{023FE51B-CC62-42E7-BCF7-123DB0B9244A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674476" y="4768651"/>
            <a:ext cx="2069690" cy="475149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400" cap="all" spc="2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26" name="Text Placeholder 17">
            <a:extLst>
              <a:ext uri="{FF2B5EF4-FFF2-40B4-BE49-F238E27FC236}">
                <a16:creationId xmlns:a16="http://schemas.microsoft.com/office/drawing/2014/main" id="{3CA6C07A-2E37-4897-AF99-5152B241E38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674476" y="5243800"/>
            <a:ext cx="2069690" cy="695361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1100" b="0" i="0" cap="none" spc="200" baseline="0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8" name="Picture Placeholder 9">
            <a:extLst>
              <a:ext uri="{FF2B5EF4-FFF2-40B4-BE49-F238E27FC236}">
                <a16:creationId xmlns:a16="http://schemas.microsoft.com/office/drawing/2014/main" id="{026B0125-C5D1-4397-BA37-9D1FCB7DA71E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10114667" y="3614936"/>
            <a:ext cx="1412049" cy="11472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5" name="Text Placeholder 17">
            <a:extLst>
              <a:ext uri="{FF2B5EF4-FFF2-40B4-BE49-F238E27FC236}">
                <a16:creationId xmlns:a16="http://schemas.microsoft.com/office/drawing/2014/main" id="{A57BE95A-45E1-4F78-9162-0D9005657D7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785846" y="4768651"/>
            <a:ext cx="2069690" cy="475149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400" cap="all" spc="2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36" name="Text Placeholder 17">
            <a:extLst>
              <a:ext uri="{FF2B5EF4-FFF2-40B4-BE49-F238E27FC236}">
                <a16:creationId xmlns:a16="http://schemas.microsoft.com/office/drawing/2014/main" id="{EF2F2B86-E2A2-406A-9EED-2FBD66017988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785846" y="5243800"/>
            <a:ext cx="2069690" cy="695361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1100" b="0" i="0" cap="none" spc="200" baseline="0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91FF20-37AD-4448-896C-C37172D1626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6AF771-F500-4564-96BB-2AC1F13F9D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54F218-0E34-408C-AB25-76184E9ACC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729D4-A164-47A3-830D-E792BCE699E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77292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983FFB-15A3-4B11-A130-4565577A3F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15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1729D4-A164-47A3-830D-E792BCE699E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71090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62" r:id="rId7"/>
    <p:sldLayoutId id="2147483663" r:id="rId8"/>
    <p:sldLayoutId id="2147483656" r:id="rId9"/>
    <p:sldLayoutId id="2147483657" r:id="rId10"/>
    <p:sldLayoutId id="2147483664" r:id="rId11"/>
    <p:sldLayoutId id="2147483658" r:id="rId12"/>
    <p:sldLayoutId id="2147483659" r:id="rId13"/>
    <p:sldLayoutId id="2147483660" r:id="rId14"/>
    <p:sldLayoutId id="2147483661" r:id="rId15"/>
    <p:sldLayoutId id="2147483665" r:id="rId1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jpeg"/><Relationship Id="rId3" Type="http://schemas.openxmlformats.org/officeDocument/2006/relationships/image" Target="../media/image55.png"/><Relationship Id="rId7" Type="http://schemas.openxmlformats.org/officeDocument/2006/relationships/image" Target="../media/image59.jpe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8.jpeg"/><Relationship Id="rId5" Type="http://schemas.openxmlformats.org/officeDocument/2006/relationships/image" Target="../media/image57.jpeg"/><Relationship Id="rId10" Type="http://schemas.openxmlformats.org/officeDocument/2006/relationships/image" Target="../media/image3.png"/><Relationship Id="rId4" Type="http://schemas.openxmlformats.org/officeDocument/2006/relationships/image" Target="../media/image56.png"/><Relationship Id="rId9" Type="http://schemas.openxmlformats.org/officeDocument/2006/relationships/image" Target="../media/image61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jpeg"/><Relationship Id="rId3" Type="http://schemas.openxmlformats.org/officeDocument/2006/relationships/image" Target="../media/image65.jpeg"/><Relationship Id="rId7" Type="http://schemas.openxmlformats.org/officeDocument/2006/relationships/image" Target="../media/image68.jpeg"/><Relationship Id="rId12" Type="http://schemas.openxmlformats.org/officeDocument/2006/relationships/image" Target="../media/image3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5.png"/><Relationship Id="rId11" Type="http://schemas.openxmlformats.org/officeDocument/2006/relationships/image" Target="../media/image72.png"/><Relationship Id="rId5" Type="http://schemas.openxmlformats.org/officeDocument/2006/relationships/image" Target="../media/image67.jpeg"/><Relationship Id="rId10" Type="http://schemas.openxmlformats.org/officeDocument/2006/relationships/image" Target="../media/image71.png"/><Relationship Id="rId4" Type="http://schemas.openxmlformats.org/officeDocument/2006/relationships/image" Target="../media/image66.jpeg"/><Relationship Id="rId9" Type="http://schemas.openxmlformats.org/officeDocument/2006/relationships/image" Target="../media/image70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.png"/><Relationship Id="rId4" Type="http://schemas.openxmlformats.org/officeDocument/2006/relationships/image" Target="../media/image7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13" Type="http://schemas.openxmlformats.org/officeDocument/2006/relationships/image" Target="../media/image88.png"/><Relationship Id="rId18" Type="http://schemas.openxmlformats.org/officeDocument/2006/relationships/image" Target="../media/image93.png"/><Relationship Id="rId3" Type="http://schemas.openxmlformats.org/officeDocument/2006/relationships/image" Target="../media/image78.png"/><Relationship Id="rId21" Type="http://schemas.openxmlformats.org/officeDocument/2006/relationships/image" Target="../media/image96.png"/><Relationship Id="rId7" Type="http://schemas.openxmlformats.org/officeDocument/2006/relationships/image" Target="../media/image82.png"/><Relationship Id="rId12" Type="http://schemas.openxmlformats.org/officeDocument/2006/relationships/image" Target="../media/image87.png"/><Relationship Id="rId17" Type="http://schemas.openxmlformats.org/officeDocument/2006/relationships/image" Target="../media/image92.jpeg"/><Relationship Id="rId2" Type="http://schemas.openxmlformats.org/officeDocument/2006/relationships/image" Target="../media/image77.jpeg"/><Relationship Id="rId16" Type="http://schemas.openxmlformats.org/officeDocument/2006/relationships/image" Target="../media/image91.png"/><Relationship Id="rId20" Type="http://schemas.openxmlformats.org/officeDocument/2006/relationships/image" Target="../media/image9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1.png"/><Relationship Id="rId11" Type="http://schemas.openxmlformats.org/officeDocument/2006/relationships/image" Target="../media/image86.jpeg"/><Relationship Id="rId5" Type="http://schemas.openxmlformats.org/officeDocument/2006/relationships/image" Target="../media/image80.jpeg"/><Relationship Id="rId15" Type="http://schemas.openxmlformats.org/officeDocument/2006/relationships/image" Target="../media/image90.png"/><Relationship Id="rId23" Type="http://schemas.openxmlformats.org/officeDocument/2006/relationships/image" Target="../media/image97.png"/><Relationship Id="rId10" Type="http://schemas.openxmlformats.org/officeDocument/2006/relationships/image" Target="../media/image85.png"/><Relationship Id="rId19" Type="http://schemas.openxmlformats.org/officeDocument/2006/relationships/image" Target="../media/image94.png"/><Relationship Id="rId4" Type="http://schemas.openxmlformats.org/officeDocument/2006/relationships/image" Target="../media/image79.png"/><Relationship Id="rId9" Type="http://schemas.openxmlformats.org/officeDocument/2006/relationships/image" Target="../media/image84.png"/><Relationship Id="rId14" Type="http://schemas.openxmlformats.org/officeDocument/2006/relationships/image" Target="../media/image89.jpeg"/><Relationship Id="rId22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7" Type="http://schemas.openxmlformats.org/officeDocument/2006/relationships/image" Target="../media/image3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0.jpeg"/><Relationship Id="rId5" Type="http://schemas.openxmlformats.org/officeDocument/2006/relationships/image" Target="../media/image99.png"/><Relationship Id="rId4" Type="http://schemas.openxmlformats.org/officeDocument/2006/relationships/image" Target="../media/image98.jpe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jpeg"/><Relationship Id="rId3" Type="http://schemas.openxmlformats.org/officeDocument/2006/relationships/image" Target="../media/image102.png"/><Relationship Id="rId7" Type="http://schemas.openxmlformats.org/officeDocument/2006/relationships/image" Target="../media/image106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5.jpeg"/><Relationship Id="rId5" Type="http://schemas.openxmlformats.org/officeDocument/2006/relationships/image" Target="../media/image104.png"/><Relationship Id="rId4" Type="http://schemas.openxmlformats.org/officeDocument/2006/relationships/image" Target="../media/image103.png"/><Relationship Id="rId9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8.jpe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jpe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.png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jpeg"/><Relationship Id="rId2" Type="http://schemas.openxmlformats.org/officeDocument/2006/relationships/image" Target="../media/image113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7" Type="http://schemas.openxmlformats.org/officeDocument/2006/relationships/image" Target="../media/image10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4.png"/><Relationship Id="rId5" Type="http://schemas.openxmlformats.org/officeDocument/2006/relationships/image" Target="../media/image123.jpeg"/><Relationship Id="rId4" Type="http://schemas.openxmlformats.org/officeDocument/2006/relationships/image" Target="../media/image10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jpe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11" Type="http://schemas.openxmlformats.org/officeDocument/2006/relationships/image" Target="../media/image3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jpeg"/><Relationship Id="rId13" Type="http://schemas.openxmlformats.org/officeDocument/2006/relationships/image" Target="../media/image132.jpeg"/><Relationship Id="rId3" Type="http://schemas.openxmlformats.org/officeDocument/2006/relationships/image" Target="../media/image106.png"/><Relationship Id="rId7" Type="http://schemas.openxmlformats.org/officeDocument/2006/relationships/image" Target="../media/image102.png"/><Relationship Id="rId12" Type="http://schemas.openxmlformats.org/officeDocument/2006/relationships/image" Target="../media/image1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6.png"/><Relationship Id="rId11" Type="http://schemas.openxmlformats.org/officeDocument/2006/relationships/image" Target="../media/image130.png"/><Relationship Id="rId5" Type="http://schemas.openxmlformats.org/officeDocument/2006/relationships/image" Target="../media/image125.jpeg"/><Relationship Id="rId15" Type="http://schemas.openxmlformats.org/officeDocument/2006/relationships/image" Target="../media/image134.jpeg"/><Relationship Id="rId10" Type="http://schemas.openxmlformats.org/officeDocument/2006/relationships/image" Target="../media/image129.jpeg"/><Relationship Id="rId4" Type="http://schemas.openxmlformats.org/officeDocument/2006/relationships/image" Target="../media/image104.png"/><Relationship Id="rId9" Type="http://schemas.openxmlformats.org/officeDocument/2006/relationships/image" Target="../media/image128.png"/><Relationship Id="rId14" Type="http://schemas.openxmlformats.org/officeDocument/2006/relationships/image" Target="../media/image133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jpeg"/><Relationship Id="rId3" Type="http://schemas.openxmlformats.org/officeDocument/2006/relationships/image" Target="../media/image102.png"/><Relationship Id="rId7" Type="http://schemas.openxmlformats.org/officeDocument/2006/relationships/image" Target="../media/image106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5.jpeg"/><Relationship Id="rId5" Type="http://schemas.openxmlformats.org/officeDocument/2006/relationships/image" Target="../media/image104.png"/><Relationship Id="rId4" Type="http://schemas.openxmlformats.org/officeDocument/2006/relationships/image" Target="../media/image103.png"/><Relationship Id="rId9" Type="http://schemas.openxmlformats.org/officeDocument/2006/relationships/image" Target="../media/image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7" Type="http://schemas.openxmlformats.org/officeDocument/2006/relationships/image" Target="../media/image136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2.png"/><Relationship Id="rId5" Type="http://schemas.openxmlformats.org/officeDocument/2006/relationships/image" Target="../media/image135.png"/><Relationship Id="rId4" Type="http://schemas.openxmlformats.org/officeDocument/2006/relationships/image" Target="../media/image104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jpeg"/><Relationship Id="rId3" Type="http://schemas.openxmlformats.org/officeDocument/2006/relationships/image" Target="../media/image140.jpeg"/><Relationship Id="rId7" Type="http://schemas.openxmlformats.org/officeDocument/2006/relationships/image" Target="../media/image144.png"/><Relationship Id="rId2" Type="http://schemas.openxmlformats.org/officeDocument/2006/relationships/image" Target="../media/image139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3.png"/><Relationship Id="rId5" Type="http://schemas.openxmlformats.org/officeDocument/2006/relationships/image" Target="../media/image142.png"/><Relationship Id="rId4" Type="http://schemas.openxmlformats.org/officeDocument/2006/relationships/image" Target="../media/image141.png"/><Relationship Id="rId9" Type="http://schemas.openxmlformats.org/officeDocument/2006/relationships/image" Target="../media/image146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jpeg"/><Relationship Id="rId13" Type="http://schemas.openxmlformats.org/officeDocument/2006/relationships/image" Target="../media/image152.jpeg"/><Relationship Id="rId3" Type="http://schemas.openxmlformats.org/officeDocument/2006/relationships/image" Target="../media/image102.png"/><Relationship Id="rId7" Type="http://schemas.openxmlformats.org/officeDocument/2006/relationships/image" Target="../media/image149.jpeg"/><Relationship Id="rId12" Type="http://schemas.openxmlformats.org/officeDocument/2006/relationships/image" Target="../media/image151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4.png"/><Relationship Id="rId11" Type="http://schemas.openxmlformats.org/officeDocument/2006/relationships/image" Target="../media/image150.png"/><Relationship Id="rId5" Type="http://schemas.openxmlformats.org/officeDocument/2006/relationships/image" Target="../media/image148.png"/><Relationship Id="rId10" Type="http://schemas.openxmlformats.org/officeDocument/2006/relationships/image" Target="../media/image103.png"/><Relationship Id="rId4" Type="http://schemas.openxmlformats.org/officeDocument/2006/relationships/image" Target="../media/image147.jpeg"/><Relationship Id="rId9" Type="http://schemas.openxmlformats.org/officeDocument/2006/relationships/image" Target="../media/image106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jpeg"/><Relationship Id="rId13" Type="http://schemas.openxmlformats.org/officeDocument/2006/relationships/image" Target="../media/image103.png"/><Relationship Id="rId18" Type="http://schemas.openxmlformats.org/officeDocument/2006/relationships/image" Target="../media/image139.jpeg"/><Relationship Id="rId3" Type="http://schemas.openxmlformats.org/officeDocument/2006/relationships/image" Target="../media/image104.png"/><Relationship Id="rId21" Type="http://schemas.openxmlformats.org/officeDocument/2006/relationships/image" Target="../media/image144.png"/><Relationship Id="rId7" Type="http://schemas.openxmlformats.org/officeDocument/2006/relationships/image" Target="../media/image102.png"/><Relationship Id="rId12" Type="http://schemas.openxmlformats.org/officeDocument/2006/relationships/image" Target="../media/image153.png"/><Relationship Id="rId17" Type="http://schemas.openxmlformats.org/officeDocument/2006/relationships/image" Target="../media/image141.png"/><Relationship Id="rId2" Type="http://schemas.openxmlformats.org/officeDocument/2006/relationships/image" Target="../media/image151.png"/><Relationship Id="rId16" Type="http://schemas.openxmlformats.org/officeDocument/2006/relationships/image" Target="../media/image156.png"/><Relationship Id="rId20" Type="http://schemas.openxmlformats.org/officeDocument/2006/relationships/image" Target="../media/image14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1.png"/><Relationship Id="rId11" Type="http://schemas.openxmlformats.org/officeDocument/2006/relationships/image" Target="../media/image105.jpeg"/><Relationship Id="rId24" Type="http://schemas.openxmlformats.org/officeDocument/2006/relationships/image" Target="../media/image140.jpeg"/><Relationship Id="rId5" Type="http://schemas.openxmlformats.org/officeDocument/2006/relationships/image" Target="../media/image106.png"/><Relationship Id="rId15" Type="http://schemas.openxmlformats.org/officeDocument/2006/relationships/image" Target="../media/image155.png"/><Relationship Id="rId23" Type="http://schemas.openxmlformats.org/officeDocument/2006/relationships/image" Target="../media/image146.png"/><Relationship Id="rId10" Type="http://schemas.openxmlformats.org/officeDocument/2006/relationships/image" Target="../media/image149.jpeg"/><Relationship Id="rId19" Type="http://schemas.openxmlformats.org/officeDocument/2006/relationships/image" Target="../media/image142.png"/><Relationship Id="rId4" Type="http://schemas.openxmlformats.org/officeDocument/2006/relationships/image" Target="../media/image152.jpeg"/><Relationship Id="rId9" Type="http://schemas.openxmlformats.org/officeDocument/2006/relationships/image" Target="../media/image148.png"/><Relationship Id="rId14" Type="http://schemas.openxmlformats.org/officeDocument/2006/relationships/image" Target="../media/image154.png"/><Relationship Id="rId22" Type="http://schemas.openxmlformats.org/officeDocument/2006/relationships/image" Target="../media/image14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13" Type="http://schemas.openxmlformats.org/officeDocument/2006/relationships/image" Target="../media/image140.jpeg"/><Relationship Id="rId18" Type="http://schemas.openxmlformats.org/officeDocument/2006/relationships/image" Target="../media/image160.jpeg"/><Relationship Id="rId26" Type="http://schemas.openxmlformats.org/officeDocument/2006/relationships/image" Target="../media/image154.png"/><Relationship Id="rId3" Type="http://schemas.openxmlformats.org/officeDocument/2006/relationships/image" Target="../media/image104.png"/><Relationship Id="rId21" Type="http://schemas.openxmlformats.org/officeDocument/2006/relationships/image" Target="../media/image149.jpeg"/><Relationship Id="rId7" Type="http://schemas.openxmlformats.org/officeDocument/2006/relationships/image" Target="../media/image139.jpeg"/><Relationship Id="rId12" Type="http://schemas.openxmlformats.org/officeDocument/2006/relationships/image" Target="../media/image146.png"/><Relationship Id="rId17" Type="http://schemas.openxmlformats.org/officeDocument/2006/relationships/image" Target="../media/image159.png"/><Relationship Id="rId25" Type="http://schemas.openxmlformats.org/officeDocument/2006/relationships/image" Target="../media/image147.jpeg"/><Relationship Id="rId2" Type="http://schemas.openxmlformats.org/officeDocument/2006/relationships/image" Target="../media/image151.png"/><Relationship Id="rId16" Type="http://schemas.openxmlformats.org/officeDocument/2006/relationships/image" Target="../media/image158.png"/><Relationship Id="rId20" Type="http://schemas.openxmlformats.org/officeDocument/2006/relationships/image" Target="../media/image14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1.png"/><Relationship Id="rId11" Type="http://schemas.openxmlformats.org/officeDocument/2006/relationships/image" Target="../media/image145.jpeg"/><Relationship Id="rId24" Type="http://schemas.openxmlformats.org/officeDocument/2006/relationships/image" Target="../media/image102.png"/><Relationship Id="rId5" Type="http://schemas.openxmlformats.org/officeDocument/2006/relationships/image" Target="../media/image106.png"/><Relationship Id="rId15" Type="http://schemas.openxmlformats.org/officeDocument/2006/relationships/image" Target="../media/image157.png"/><Relationship Id="rId23" Type="http://schemas.openxmlformats.org/officeDocument/2006/relationships/image" Target="../media/image101.png"/><Relationship Id="rId28" Type="http://schemas.openxmlformats.org/officeDocument/2006/relationships/image" Target="../media/image156.png"/><Relationship Id="rId10" Type="http://schemas.openxmlformats.org/officeDocument/2006/relationships/image" Target="../media/image144.png"/><Relationship Id="rId19" Type="http://schemas.openxmlformats.org/officeDocument/2006/relationships/image" Target="../media/image153.png"/><Relationship Id="rId4" Type="http://schemas.openxmlformats.org/officeDocument/2006/relationships/image" Target="../media/image152.jpeg"/><Relationship Id="rId9" Type="http://schemas.openxmlformats.org/officeDocument/2006/relationships/image" Target="../media/image143.png"/><Relationship Id="rId14" Type="http://schemas.openxmlformats.org/officeDocument/2006/relationships/image" Target="../media/image103.png"/><Relationship Id="rId22" Type="http://schemas.openxmlformats.org/officeDocument/2006/relationships/image" Target="../media/image105.jpeg"/><Relationship Id="rId27" Type="http://schemas.openxmlformats.org/officeDocument/2006/relationships/image" Target="../media/image155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13" Type="http://schemas.openxmlformats.org/officeDocument/2006/relationships/image" Target="../media/image140.jpeg"/><Relationship Id="rId18" Type="http://schemas.openxmlformats.org/officeDocument/2006/relationships/image" Target="../media/image105.jpeg"/><Relationship Id="rId26" Type="http://schemas.openxmlformats.org/officeDocument/2006/relationships/image" Target="../media/image158.png"/><Relationship Id="rId3" Type="http://schemas.openxmlformats.org/officeDocument/2006/relationships/image" Target="../media/image104.png"/><Relationship Id="rId21" Type="http://schemas.openxmlformats.org/officeDocument/2006/relationships/image" Target="../media/image147.jpeg"/><Relationship Id="rId7" Type="http://schemas.openxmlformats.org/officeDocument/2006/relationships/image" Target="../media/image139.jpeg"/><Relationship Id="rId12" Type="http://schemas.openxmlformats.org/officeDocument/2006/relationships/image" Target="../media/image146.png"/><Relationship Id="rId17" Type="http://schemas.openxmlformats.org/officeDocument/2006/relationships/image" Target="../media/image149.jpeg"/><Relationship Id="rId25" Type="http://schemas.openxmlformats.org/officeDocument/2006/relationships/image" Target="../media/image157.png"/><Relationship Id="rId2" Type="http://schemas.openxmlformats.org/officeDocument/2006/relationships/image" Target="../media/image151.png"/><Relationship Id="rId16" Type="http://schemas.openxmlformats.org/officeDocument/2006/relationships/image" Target="../media/image148.png"/><Relationship Id="rId20" Type="http://schemas.openxmlformats.org/officeDocument/2006/relationships/image" Target="../media/image10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1.png"/><Relationship Id="rId11" Type="http://schemas.openxmlformats.org/officeDocument/2006/relationships/image" Target="../media/image145.jpeg"/><Relationship Id="rId24" Type="http://schemas.openxmlformats.org/officeDocument/2006/relationships/image" Target="../media/image156.png"/><Relationship Id="rId5" Type="http://schemas.openxmlformats.org/officeDocument/2006/relationships/image" Target="../media/image106.png"/><Relationship Id="rId15" Type="http://schemas.openxmlformats.org/officeDocument/2006/relationships/image" Target="../media/image153.png"/><Relationship Id="rId23" Type="http://schemas.openxmlformats.org/officeDocument/2006/relationships/image" Target="../media/image155.png"/><Relationship Id="rId28" Type="http://schemas.openxmlformats.org/officeDocument/2006/relationships/image" Target="../media/image160.jpeg"/><Relationship Id="rId10" Type="http://schemas.openxmlformats.org/officeDocument/2006/relationships/image" Target="../media/image144.png"/><Relationship Id="rId19" Type="http://schemas.openxmlformats.org/officeDocument/2006/relationships/image" Target="../media/image101.png"/><Relationship Id="rId4" Type="http://schemas.openxmlformats.org/officeDocument/2006/relationships/image" Target="../media/image152.jpeg"/><Relationship Id="rId9" Type="http://schemas.openxmlformats.org/officeDocument/2006/relationships/image" Target="../media/image143.png"/><Relationship Id="rId14" Type="http://schemas.openxmlformats.org/officeDocument/2006/relationships/image" Target="../media/image103.png"/><Relationship Id="rId22" Type="http://schemas.openxmlformats.org/officeDocument/2006/relationships/image" Target="../media/image154.png"/><Relationship Id="rId27" Type="http://schemas.openxmlformats.org/officeDocument/2006/relationships/image" Target="../media/image159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13" Type="http://schemas.openxmlformats.org/officeDocument/2006/relationships/image" Target="../media/image140.jpeg"/><Relationship Id="rId18" Type="http://schemas.openxmlformats.org/officeDocument/2006/relationships/image" Target="../media/image148.png"/><Relationship Id="rId26" Type="http://schemas.openxmlformats.org/officeDocument/2006/relationships/image" Target="../media/image159.png"/><Relationship Id="rId3" Type="http://schemas.openxmlformats.org/officeDocument/2006/relationships/image" Target="../media/image104.png"/><Relationship Id="rId21" Type="http://schemas.openxmlformats.org/officeDocument/2006/relationships/image" Target="../media/image147.jpeg"/><Relationship Id="rId7" Type="http://schemas.openxmlformats.org/officeDocument/2006/relationships/image" Target="../media/image139.jpeg"/><Relationship Id="rId12" Type="http://schemas.openxmlformats.org/officeDocument/2006/relationships/image" Target="../media/image146.png"/><Relationship Id="rId17" Type="http://schemas.openxmlformats.org/officeDocument/2006/relationships/image" Target="../media/image105.jpeg"/><Relationship Id="rId25" Type="http://schemas.openxmlformats.org/officeDocument/2006/relationships/image" Target="../media/image158.png"/><Relationship Id="rId2" Type="http://schemas.openxmlformats.org/officeDocument/2006/relationships/image" Target="../media/image151.png"/><Relationship Id="rId16" Type="http://schemas.openxmlformats.org/officeDocument/2006/relationships/image" Target="../media/image149.jpeg"/><Relationship Id="rId20" Type="http://schemas.openxmlformats.org/officeDocument/2006/relationships/image" Target="../media/image10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1.png"/><Relationship Id="rId11" Type="http://schemas.openxmlformats.org/officeDocument/2006/relationships/image" Target="../media/image145.jpeg"/><Relationship Id="rId24" Type="http://schemas.openxmlformats.org/officeDocument/2006/relationships/image" Target="../media/image157.png"/><Relationship Id="rId5" Type="http://schemas.openxmlformats.org/officeDocument/2006/relationships/image" Target="../media/image106.png"/><Relationship Id="rId15" Type="http://schemas.openxmlformats.org/officeDocument/2006/relationships/image" Target="../media/image153.png"/><Relationship Id="rId23" Type="http://schemas.openxmlformats.org/officeDocument/2006/relationships/image" Target="../media/image156.png"/><Relationship Id="rId28" Type="http://schemas.openxmlformats.org/officeDocument/2006/relationships/image" Target="../media/image154.png"/><Relationship Id="rId10" Type="http://schemas.openxmlformats.org/officeDocument/2006/relationships/image" Target="../media/image144.png"/><Relationship Id="rId19" Type="http://schemas.openxmlformats.org/officeDocument/2006/relationships/image" Target="../media/image101.png"/><Relationship Id="rId4" Type="http://schemas.openxmlformats.org/officeDocument/2006/relationships/image" Target="../media/image152.jpeg"/><Relationship Id="rId9" Type="http://schemas.openxmlformats.org/officeDocument/2006/relationships/image" Target="../media/image143.png"/><Relationship Id="rId14" Type="http://schemas.openxmlformats.org/officeDocument/2006/relationships/image" Target="../media/image103.png"/><Relationship Id="rId22" Type="http://schemas.openxmlformats.org/officeDocument/2006/relationships/image" Target="../media/image155.png"/><Relationship Id="rId27" Type="http://schemas.openxmlformats.org/officeDocument/2006/relationships/image" Target="../media/image160.jpe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jpeg"/><Relationship Id="rId2" Type="http://schemas.openxmlformats.org/officeDocument/2006/relationships/image" Target="../media/image161.jpeg"/><Relationship Id="rId1" Type="http://schemas.openxmlformats.org/officeDocument/2006/relationships/slideLayout" Target="../slideLayouts/slideLayout1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mailto:gbworld@gmail.com" TargetMode="External"/><Relationship Id="rId2" Type="http://schemas.openxmlformats.org/officeDocument/2006/relationships/image" Target="../media/image163.jpe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64.jpeg"/><Relationship Id="rId4" Type="http://schemas.openxmlformats.org/officeDocument/2006/relationships/hyperlink" Target="https://www.github.com/gbworld" TargetMode="Externa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9.jpeg"/><Relationship Id="rId13" Type="http://schemas.openxmlformats.org/officeDocument/2006/relationships/image" Target="../media/image102.png"/><Relationship Id="rId18" Type="http://schemas.openxmlformats.org/officeDocument/2006/relationships/image" Target="../media/image177.jpeg"/><Relationship Id="rId3" Type="http://schemas.openxmlformats.org/officeDocument/2006/relationships/image" Target="../media/image165.jpeg"/><Relationship Id="rId7" Type="http://schemas.openxmlformats.org/officeDocument/2006/relationships/image" Target="../media/image168.png"/><Relationship Id="rId12" Type="http://schemas.openxmlformats.org/officeDocument/2006/relationships/image" Target="../media/image173.png"/><Relationship Id="rId17" Type="http://schemas.openxmlformats.org/officeDocument/2006/relationships/image" Target="../media/image176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75.png"/><Relationship Id="rId20" Type="http://schemas.openxmlformats.org/officeDocument/2006/relationships/image" Target="../media/image178.jpe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67.png"/><Relationship Id="rId11" Type="http://schemas.openxmlformats.org/officeDocument/2006/relationships/image" Target="../media/image172.jpeg"/><Relationship Id="rId5" Type="http://schemas.openxmlformats.org/officeDocument/2006/relationships/image" Target="../media/image104.png"/><Relationship Id="rId15" Type="http://schemas.openxmlformats.org/officeDocument/2006/relationships/image" Target="../media/image174.png"/><Relationship Id="rId10" Type="http://schemas.openxmlformats.org/officeDocument/2006/relationships/image" Target="../media/image171.jpeg"/><Relationship Id="rId19" Type="http://schemas.openxmlformats.org/officeDocument/2006/relationships/image" Target="../media/image106.png"/><Relationship Id="rId4" Type="http://schemas.openxmlformats.org/officeDocument/2006/relationships/image" Target="../media/image166.png"/><Relationship Id="rId9" Type="http://schemas.openxmlformats.org/officeDocument/2006/relationships/image" Target="../media/image170.png"/><Relationship Id="rId14" Type="http://schemas.openxmlformats.org/officeDocument/2006/relationships/image" Target="../media/image147.jpe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9.jpeg"/><Relationship Id="rId13" Type="http://schemas.openxmlformats.org/officeDocument/2006/relationships/image" Target="../media/image102.png"/><Relationship Id="rId18" Type="http://schemas.openxmlformats.org/officeDocument/2006/relationships/image" Target="../media/image177.jpeg"/><Relationship Id="rId3" Type="http://schemas.openxmlformats.org/officeDocument/2006/relationships/image" Target="../media/image165.jpeg"/><Relationship Id="rId7" Type="http://schemas.openxmlformats.org/officeDocument/2006/relationships/image" Target="../media/image168.png"/><Relationship Id="rId12" Type="http://schemas.openxmlformats.org/officeDocument/2006/relationships/image" Target="../media/image173.png"/><Relationship Id="rId17" Type="http://schemas.openxmlformats.org/officeDocument/2006/relationships/image" Target="../media/image176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80.png"/><Relationship Id="rId20" Type="http://schemas.openxmlformats.org/officeDocument/2006/relationships/image" Target="../media/image178.jpe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67.png"/><Relationship Id="rId11" Type="http://schemas.openxmlformats.org/officeDocument/2006/relationships/image" Target="../media/image172.jpeg"/><Relationship Id="rId5" Type="http://schemas.openxmlformats.org/officeDocument/2006/relationships/image" Target="../media/image104.png"/><Relationship Id="rId15" Type="http://schemas.openxmlformats.org/officeDocument/2006/relationships/image" Target="../media/image174.png"/><Relationship Id="rId10" Type="http://schemas.openxmlformats.org/officeDocument/2006/relationships/image" Target="../media/image171.jpeg"/><Relationship Id="rId19" Type="http://schemas.openxmlformats.org/officeDocument/2006/relationships/image" Target="../media/image106.png"/><Relationship Id="rId4" Type="http://schemas.openxmlformats.org/officeDocument/2006/relationships/image" Target="../media/image166.png"/><Relationship Id="rId9" Type="http://schemas.openxmlformats.org/officeDocument/2006/relationships/image" Target="../media/image170.png"/><Relationship Id="rId14" Type="http://schemas.openxmlformats.org/officeDocument/2006/relationships/image" Target="../media/image179.jpe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9.jpeg"/><Relationship Id="rId13" Type="http://schemas.openxmlformats.org/officeDocument/2006/relationships/image" Target="../media/image102.png"/><Relationship Id="rId18" Type="http://schemas.openxmlformats.org/officeDocument/2006/relationships/image" Target="../media/image153.png"/><Relationship Id="rId3" Type="http://schemas.openxmlformats.org/officeDocument/2006/relationships/image" Target="../media/image165.jpeg"/><Relationship Id="rId7" Type="http://schemas.openxmlformats.org/officeDocument/2006/relationships/image" Target="../media/image168.png"/><Relationship Id="rId12" Type="http://schemas.openxmlformats.org/officeDocument/2006/relationships/image" Target="../media/image173.png"/><Relationship Id="rId17" Type="http://schemas.openxmlformats.org/officeDocument/2006/relationships/image" Target="../media/image182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81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67.png"/><Relationship Id="rId11" Type="http://schemas.openxmlformats.org/officeDocument/2006/relationships/image" Target="../media/image172.jpeg"/><Relationship Id="rId5" Type="http://schemas.openxmlformats.org/officeDocument/2006/relationships/image" Target="../media/image104.png"/><Relationship Id="rId15" Type="http://schemas.openxmlformats.org/officeDocument/2006/relationships/image" Target="../media/image174.png"/><Relationship Id="rId10" Type="http://schemas.openxmlformats.org/officeDocument/2006/relationships/image" Target="../media/image171.jpeg"/><Relationship Id="rId4" Type="http://schemas.openxmlformats.org/officeDocument/2006/relationships/image" Target="../media/image166.png"/><Relationship Id="rId9" Type="http://schemas.openxmlformats.org/officeDocument/2006/relationships/image" Target="../media/image170.png"/><Relationship Id="rId14" Type="http://schemas.openxmlformats.org/officeDocument/2006/relationships/image" Target="../media/image179.jpe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.jpeg"/><Relationship Id="rId13" Type="http://schemas.openxmlformats.org/officeDocument/2006/relationships/image" Target="../media/image174.png"/><Relationship Id="rId3" Type="http://schemas.openxmlformats.org/officeDocument/2006/relationships/image" Target="../media/image165.jpeg"/><Relationship Id="rId7" Type="http://schemas.openxmlformats.org/officeDocument/2006/relationships/image" Target="../media/image169.jpeg"/><Relationship Id="rId12" Type="http://schemas.openxmlformats.org/officeDocument/2006/relationships/image" Target="../media/image179.jpe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153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67.png"/><Relationship Id="rId11" Type="http://schemas.openxmlformats.org/officeDocument/2006/relationships/image" Target="../media/image102.png"/><Relationship Id="rId5" Type="http://schemas.openxmlformats.org/officeDocument/2006/relationships/image" Target="../media/image104.png"/><Relationship Id="rId15" Type="http://schemas.openxmlformats.org/officeDocument/2006/relationships/image" Target="../media/image182.png"/><Relationship Id="rId10" Type="http://schemas.openxmlformats.org/officeDocument/2006/relationships/image" Target="../media/image173.png"/><Relationship Id="rId4" Type="http://schemas.openxmlformats.org/officeDocument/2006/relationships/image" Target="../media/image166.png"/><Relationship Id="rId9" Type="http://schemas.openxmlformats.org/officeDocument/2006/relationships/image" Target="../media/image172.jpeg"/><Relationship Id="rId14" Type="http://schemas.openxmlformats.org/officeDocument/2006/relationships/image" Target="../media/image181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.jpeg"/><Relationship Id="rId13" Type="http://schemas.openxmlformats.org/officeDocument/2006/relationships/image" Target="../media/image174.png"/><Relationship Id="rId3" Type="http://schemas.openxmlformats.org/officeDocument/2006/relationships/image" Target="../media/image165.jpeg"/><Relationship Id="rId7" Type="http://schemas.openxmlformats.org/officeDocument/2006/relationships/image" Target="../media/image169.jpeg"/><Relationship Id="rId12" Type="http://schemas.openxmlformats.org/officeDocument/2006/relationships/image" Target="../media/image179.jpe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153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67.png"/><Relationship Id="rId11" Type="http://schemas.openxmlformats.org/officeDocument/2006/relationships/image" Target="../media/image102.png"/><Relationship Id="rId5" Type="http://schemas.openxmlformats.org/officeDocument/2006/relationships/image" Target="../media/image104.png"/><Relationship Id="rId15" Type="http://schemas.openxmlformats.org/officeDocument/2006/relationships/image" Target="../media/image182.png"/><Relationship Id="rId10" Type="http://schemas.openxmlformats.org/officeDocument/2006/relationships/image" Target="../media/image173.png"/><Relationship Id="rId4" Type="http://schemas.openxmlformats.org/officeDocument/2006/relationships/image" Target="../media/image166.png"/><Relationship Id="rId9" Type="http://schemas.openxmlformats.org/officeDocument/2006/relationships/image" Target="../media/image172.jpeg"/><Relationship Id="rId14" Type="http://schemas.openxmlformats.org/officeDocument/2006/relationships/image" Target="../media/image18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eg"/><Relationship Id="rId13" Type="http://schemas.openxmlformats.org/officeDocument/2006/relationships/image" Target="../media/image32.jpeg"/><Relationship Id="rId18" Type="http://schemas.openxmlformats.org/officeDocument/2006/relationships/image" Target="../media/image37.jpeg"/><Relationship Id="rId3" Type="http://schemas.openxmlformats.org/officeDocument/2006/relationships/image" Target="../media/image22.jpeg"/><Relationship Id="rId7" Type="http://schemas.openxmlformats.org/officeDocument/2006/relationships/image" Target="../media/image26.gif"/><Relationship Id="rId12" Type="http://schemas.openxmlformats.org/officeDocument/2006/relationships/image" Target="../media/image31.jpeg"/><Relationship Id="rId17" Type="http://schemas.openxmlformats.org/officeDocument/2006/relationships/image" Target="../media/image36.png"/><Relationship Id="rId2" Type="http://schemas.openxmlformats.org/officeDocument/2006/relationships/image" Target="../media/image21.png"/><Relationship Id="rId16" Type="http://schemas.openxmlformats.org/officeDocument/2006/relationships/image" Target="../media/image35.png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5.jpeg"/><Relationship Id="rId11" Type="http://schemas.openxmlformats.org/officeDocument/2006/relationships/image" Target="../media/image30.jpeg"/><Relationship Id="rId5" Type="http://schemas.openxmlformats.org/officeDocument/2006/relationships/image" Target="../media/image24.jpeg"/><Relationship Id="rId15" Type="http://schemas.openxmlformats.org/officeDocument/2006/relationships/image" Target="../media/image34.jpeg"/><Relationship Id="rId10" Type="http://schemas.openxmlformats.org/officeDocument/2006/relationships/image" Target="../media/image29.jpeg"/><Relationship Id="rId19" Type="http://schemas.openxmlformats.org/officeDocument/2006/relationships/image" Target="../media/image38.jpeg"/><Relationship Id="rId4" Type="http://schemas.openxmlformats.org/officeDocument/2006/relationships/image" Target="../media/image23.png"/><Relationship Id="rId9" Type="http://schemas.openxmlformats.org/officeDocument/2006/relationships/image" Target="../media/image28.jpeg"/><Relationship Id="rId14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eg"/><Relationship Id="rId13" Type="http://schemas.openxmlformats.org/officeDocument/2006/relationships/image" Target="../media/image34.jpeg"/><Relationship Id="rId18" Type="http://schemas.openxmlformats.org/officeDocument/2006/relationships/image" Target="../media/image24.jpeg"/><Relationship Id="rId3" Type="http://schemas.openxmlformats.org/officeDocument/2006/relationships/image" Target="../media/image23.png"/><Relationship Id="rId7" Type="http://schemas.openxmlformats.org/officeDocument/2006/relationships/image" Target="../media/image29.jpeg"/><Relationship Id="rId12" Type="http://schemas.openxmlformats.org/officeDocument/2006/relationships/image" Target="../media/image36.png"/><Relationship Id="rId17" Type="http://schemas.openxmlformats.org/officeDocument/2006/relationships/image" Target="../media/image33.png"/><Relationship Id="rId2" Type="http://schemas.openxmlformats.org/officeDocument/2006/relationships/image" Target="../media/image21.png"/><Relationship Id="rId16" Type="http://schemas.openxmlformats.org/officeDocument/2006/relationships/image" Target="../media/image38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8.jpeg"/><Relationship Id="rId11" Type="http://schemas.openxmlformats.org/officeDocument/2006/relationships/image" Target="../media/image35.png"/><Relationship Id="rId5" Type="http://schemas.openxmlformats.org/officeDocument/2006/relationships/image" Target="../media/image27.jpeg"/><Relationship Id="rId15" Type="http://schemas.openxmlformats.org/officeDocument/2006/relationships/image" Target="../media/image37.jpeg"/><Relationship Id="rId10" Type="http://schemas.openxmlformats.org/officeDocument/2006/relationships/image" Target="../media/image32.jpeg"/><Relationship Id="rId19" Type="http://schemas.openxmlformats.org/officeDocument/2006/relationships/image" Target="../media/image3.png"/><Relationship Id="rId4" Type="http://schemas.openxmlformats.org/officeDocument/2006/relationships/image" Target="../media/image25.jpeg"/><Relationship Id="rId9" Type="http://schemas.openxmlformats.org/officeDocument/2006/relationships/image" Target="../media/image31.jpeg"/><Relationship Id="rId14" Type="http://schemas.openxmlformats.org/officeDocument/2006/relationships/image" Target="../media/image26.gif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1.png"/><Relationship Id="rId18" Type="http://schemas.openxmlformats.org/officeDocument/2006/relationships/image" Target="../media/image3.png"/><Relationship Id="rId26" Type="http://schemas.openxmlformats.org/officeDocument/2006/relationships/image" Target="../media/image47.png"/><Relationship Id="rId21" Type="http://schemas.openxmlformats.org/officeDocument/2006/relationships/customXml" Target="../ink/ink9.xml"/><Relationship Id="rId34" Type="http://schemas.openxmlformats.org/officeDocument/2006/relationships/image" Target="../media/image51.png"/><Relationship Id="rId7" Type="http://schemas.openxmlformats.org/officeDocument/2006/relationships/image" Target="../media/image38.png"/><Relationship Id="rId12" Type="http://schemas.openxmlformats.org/officeDocument/2006/relationships/customXml" Target="../ink/ink5.xml"/><Relationship Id="rId17" Type="http://schemas.openxmlformats.org/officeDocument/2006/relationships/image" Target="../media/image43.png"/><Relationship Id="rId25" Type="http://schemas.openxmlformats.org/officeDocument/2006/relationships/customXml" Target="../ink/ink11.xml"/><Relationship Id="rId33" Type="http://schemas.openxmlformats.org/officeDocument/2006/relationships/customXml" Target="../ink/ink15.xml"/><Relationship Id="rId38" Type="http://schemas.openxmlformats.org/officeDocument/2006/relationships/image" Target="../media/image53.png"/><Relationship Id="rId2" Type="http://schemas.openxmlformats.org/officeDocument/2006/relationships/image" Target="../media/image39.png"/><Relationship Id="rId16" Type="http://schemas.openxmlformats.org/officeDocument/2006/relationships/customXml" Target="../ink/ink7.xml"/><Relationship Id="rId20" Type="http://schemas.openxmlformats.org/officeDocument/2006/relationships/image" Target="../media/image44.png"/><Relationship Id="rId29" Type="http://schemas.openxmlformats.org/officeDocument/2006/relationships/customXml" Target="../ink/ink13.xml"/><Relationship Id="rId1" Type="http://schemas.openxmlformats.org/officeDocument/2006/relationships/slideLayout" Target="../slideLayouts/slideLayout5.xml"/><Relationship Id="rId6" Type="http://schemas.openxmlformats.org/officeDocument/2006/relationships/customXml" Target="../ink/ink2.xml"/><Relationship Id="rId11" Type="http://schemas.openxmlformats.org/officeDocument/2006/relationships/image" Target="../media/image40.png"/><Relationship Id="rId24" Type="http://schemas.openxmlformats.org/officeDocument/2006/relationships/image" Target="../media/image46.png"/><Relationship Id="rId32" Type="http://schemas.openxmlformats.org/officeDocument/2006/relationships/image" Target="../media/image50.png"/><Relationship Id="rId37" Type="http://schemas.openxmlformats.org/officeDocument/2006/relationships/customXml" Target="../ink/ink17.xml"/><Relationship Id="rId5" Type="http://schemas.openxmlformats.org/officeDocument/2006/relationships/image" Target="../media/image37.png"/><Relationship Id="rId15" Type="http://schemas.openxmlformats.org/officeDocument/2006/relationships/image" Target="../media/image42.png"/><Relationship Id="rId23" Type="http://schemas.openxmlformats.org/officeDocument/2006/relationships/customXml" Target="../ink/ink10.xml"/><Relationship Id="rId28" Type="http://schemas.openxmlformats.org/officeDocument/2006/relationships/image" Target="../media/image48.png"/><Relationship Id="rId36" Type="http://schemas.openxmlformats.org/officeDocument/2006/relationships/image" Target="../media/image52.png"/><Relationship Id="rId10" Type="http://schemas.openxmlformats.org/officeDocument/2006/relationships/customXml" Target="../ink/ink4.xml"/><Relationship Id="rId19" Type="http://schemas.openxmlformats.org/officeDocument/2006/relationships/customXml" Target="../ink/ink8.xml"/><Relationship Id="rId31" Type="http://schemas.openxmlformats.org/officeDocument/2006/relationships/customXml" Target="../ink/ink14.xml"/><Relationship Id="rId4" Type="http://schemas.openxmlformats.org/officeDocument/2006/relationships/customXml" Target="../ink/ink1.xml"/><Relationship Id="rId9" Type="http://schemas.openxmlformats.org/officeDocument/2006/relationships/image" Target="../media/image390.png"/><Relationship Id="rId14" Type="http://schemas.openxmlformats.org/officeDocument/2006/relationships/customXml" Target="../ink/ink6.xml"/><Relationship Id="rId22" Type="http://schemas.openxmlformats.org/officeDocument/2006/relationships/image" Target="../media/image45.png"/><Relationship Id="rId27" Type="http://schemas.openxmlformats.org/officeDocument/2006/relationships/customXml" Target="../ink/ink12.xml"/><Relationship Id="rId30" Type="http://schemas.openxmlformats.org/officeDocument/2006/relationships/image" Target="../media/image49.png"/><Relationship Id="rId35" Type="http://schemas.openxmlformats.org/officeDocument/2006/relationships/customXml" Target="../ink/ink16.xml"/><Relationship Id="rId8" Type="http://schemas.openxmlformats.org/officeDocument/2006/relationships/customXml" Target="../ink/ink3.xml"/><Relationship Id="rId3" Type="http://schemas.openxmlformats.org/officeDocument/2006/relationships/image" Target="../media/image4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3D64C50-A740-468A-8AB6-F949358D80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636" y="2537817"/>
            <a:ext cx="5278514" cy="2862225"/>
          </a:xfrm>
        </p:spPr>
        <p:txBody>
          <a:bodyPr/>
          <a:lstStyle/>
          <a:p>
            <a:pPr algn="l"/>
            <a:r>
              <a:rPr lang="en-US" sz="3600" b="1" i="0" cap="small" dirty="0">
                <a:solidFill>
                  <a:srgbClr val="111111"/>
                </a:solidFill>
                <a:effectLst/>
                <a:latin typeface="jubilat"/>
              </a:rPr>
              <a:t>From Data Center to Virtual Residence: </a:t>
            </a:r>
            <a:r>
              <a:rPr lang="en-US" sz="2800" b="1" i="1" cap="none" dirty="0">
                <a:solidFill>
                  <a:srgbClr val="111111"/>
                </a:solidFill>
                <a:effectLst/>
                <a:latin typeface="jubilat"/>
              </a:rPr>
              <a:t>Practical Strategies for Moving to and Surviving in the Cloud</a:t>
            </a:r>
            <a:endParaRPr lang="en-US" b="1" i="1" cap="none" dirty="0">
              <a:solidFill>
                <a:srgbClr val="111111"/>
              </a:solidFill>
              <a:effectLst/>
              <a:latin typeface="jubilat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8F94A06-38B8-4C8F-ABF0-FB763704D01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85636" y="5568698"/>
            <a:ext cx="5278514" cy="618142"/>
          </a:xfrm>
        </p:spPr>
        <p:txBody>
          <a:bodyPr/>
          <a:lstStyle/>
          <a:p>
            <a:r>
              <a:rPr lang="en-US" dirty="0"/>
              <a:t>Gregory A. Beamer</a:t>
            </a:r>
          </a:p>
          <a:p>
            <a:r>
              <a:rPr lang="en-US" sz="1050" i="1" dirty="0"/>
              <a:t>Director, Cloud Architecture</a:t>
            </a:r>
          </a:p>
        </p:txBody>
      </p:sp>
      <p:pic>
        <p:nvPicPr>
          <p:cNvPr id="7" name="Picture Placeholder 6" descr="Clouds and clear skies">
            <a:extLst>
              <a:ext uri="{FF2B5EF4-FFF2-40B4-BE49-F238E27FC236}">
                <a16:creationId xmlns:a16="http://schemas.microsoft.com/office/drawing/2014/main" id="{5A492D51-4DBA-40BC-82AA-A33BD0D3F740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43875" y="947737"/>
            <a:ext cx="4048125" cy="4962525"/>
          </a:xfr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106CDEB7-77E8-4351-9B76-07896E7317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696075" y="0"/>
            <a:ext cx="2895600" cy="68580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26" name="Picture 2" descr="Started Operating as a Merged Entity, LTIMindtree | ARC Advisory">
            <a:extLst>
              <a:ext uri="{FF2B5EF4-FFF2-40B4-BE49-F238E27FC236}">
                <a16:creationId xmlns:a16="http://schemas.microsoft.com/office/drawing/2014/main" id="{AA1676AB-FB9C-DC8F-AF62-9125C64370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80720" y="6186840"/>
            <a:ext cx="994292" cy="21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kcdc | Kansas City MO">
            <a:extLst>
              <a:ext uri="{FF2B5EF4-FFF2-40B4-BE49-F238E27FC236}">
                <a16:creationId xmlns:a16="http://schemas.microsoft.com/office/drawing/2014/main" id="{994064E7-4DD3-75C7-0923-578D90229C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1769" y="361024"/>
            <a:ext cx="2461443" cy="2461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25691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59BA18E2-3359-BE6A-BCA6-A00D307970FF}"/>
              </a:ext>
            </a:extLst>
          </p:cNvPr>
          <p:cNvGrpSpPr/>
          <p:nvPr/>
        </p:nvGrpSpPr>
        <p:grpSpPr>
          <a:xfrm>
            <a:off x="7156823" y="3531504"/>
            <a:ext cx="3932608" cy="3164749"/>
            <a:chOff x="7156823" y="3531504"/>
            <a:chExt cx="3932608" cy="3164749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4F5CFC2E-AF8B-06BB-E78A-8F9787DDEE8E}"/>
                </a:ext>
              </a:extLst>
            </p:cNvPr>
            <p:cNvSpPr/>
            <p:nvPr/>
          </p:nvSpPr>
          <p:spPr>
            <a:xfrm>
              <a:off x="7707085" y="3531504"/>
              <a:ext cx="2817845" cy="2817845"/>
            </a:xfrm>
            <a:prstGeom prst="ellipse">
              <a:avLst/>
            </a:prstGeom>
            <a:solidFill>
              <a:srgbClr val="0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C4343E82-31E1-1FD4-0EFE-86F1FD0E3F5A}"/>
                </a:ext>
              </a:extLst>
            </p:cNvPr>
            <p:cNvSpPr/>
            <p:nvPr/>
          </p:nvSpPr>
          <p:spPr>
            <a:xfrm>
              <a:off x="8155610" y="3980029"/>
              <a:ext cx="1920795" cy="192079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5B16427B-586A-07E8-2233-C962838322AB}"/>
                </a:ext>
              </a:extLst>
            </p:cNvPr>
            <p:cNvSpPr/>
            <p:nvPr/>
          </p:nvSpPr>
          <p:spPr>
            <a:xfrm>
              <a:off x="9887582" y="4279237"/>
              <a:ext cx="1201849" cy="1143141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tx1"/>
                  </a:solidFill>
                </a:rPr>
                <a:t>Migrate Apps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22179B32-67DA-B191-EE56-54B3CE042732}"/>
                </a:ext>
              </a:extLst>
            </p:cNvPr>
            <p:cNvSpPr/>
            <p:nvPr/>
          </p:nvSpPr>
          <p:spPr>
            <a:xfrm>
              <a:off x="7156823" y="4372013"/>
              <a:ext cx="1201849" cy="1143141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tx1"/>
                  </a:solidFill>
                </a:rPr>
                <a:t>Tune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D650E3F5-1138-DD42-1570-C73CA87F5DDF}"/>
                </a:ext>
              </a:extLst>
            </p:cNvPr>
            <p:cNvSpPr/>
            <p:nvPr/>
          </p:nvSpPr>
          <p:spPr>
            <a:xfrm>
              <a:off x="8522202" y="5553112"/>
              <a:ext cx="1201849" cy="1143141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tx1"/>
                  </a:solidFill>
                </a:rPr>
                <a:t>Validate</a:t>
              </a:r>
            </a:p>
          </p:txBody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64D227C2-038E-2973-3E80-D397DB9C204D}"/>
                </a:ext>
              </a:extLst>
            </p:cNvPr>
            <p:cNvSpPr/>
            <p:nvPr/>
          </p:nvSpPr>
          <p:spPr>
            <a:xfrm rot="8100000">
              <a:off x="9793037" y="3971443"/>
              <a:ext cx="423545" cy="36512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Isosceles Triangle 21">
              <a:extLst>
                <a:ext uri="{FF2B5EF4-FFF2-40B4-BE49-F238E27FC236}">
                  <a16:creationId xmlns:a16="http://schemas.microsoft.com/office/drawing/2014/main" id="{D49E670D-F069-F703-1494-F0DF9AB89D97}"/>
                </a:ext>
              </a:extLst>
            </p:cNvPr>
            <p:cNvSpPr/>
            <p:nvPr/>
          </p:nvSpPr>
          <p:spPr>
            <a:xfrm rot="2295888">
              <a:off x="8073276" y="3917163"/>
              <a:ext cx="423545" cy="36512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Isosceles Triangle 22">
              <a:extLst>
                <a:ext uri="{FF2B5EF4-FFF2-40B4-BE49-F238E27FC236}">
                  <a16:creationId xmlns:a16="http://schemas.microsoft.com/office/drawing/2014/main" id="{F8E2F21B-36B5-3F58-F9A9-3F000867BD74}"/>
                </a:ext>
              </a:extLst>
            </p:cNvPr>
            <p:cNvSpPr/>
            <p:nvPr/>
          </p:nvSpPr>
          <p:spPr>
            <a:xfrm rot="13606229">
              <a:off x="9764504" y="5579173"/>
              <a:ext cx="423545" cy="36512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Isosceles Triangle 23">
              <a:extLst>
                <a:ext uri="{FF2B5EF4-FFF2-40B4-BE49-F238E27FC236}">
                  <a16:creationId xmlns:a16="http://schemas.microsoft.com/office/drawing/2014/main" id="{8CF5C85A-FE92-9584-3206-9FAF32F9C4AF}"/>
                </a:ext>
              </a:extLst>
            </p:cNvPr>
            <p:cNvSpPr/>
            <p:nvPr/>
          </p:nvSpPr>
          <p:spPr>
            <a:xfrm rot="18905877">
              <a:off x="8039188" y="5547454"/>
              <a:ext cx="423545" cy="36512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583A6AC-0983-5380-CF9E-BD3E237D73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Data Center to the Cloud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C4AB389F-7B9A-9D58-D379-34AE4CF86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729D4-A164-47A3-830D-E792BCE699E4}" type="slidenum">
              <a:rPr lang="en-US" smtClean="0"/>
              <a:t>10</a:t>
            </a:fld>
            <a:endParaRPr lang="en-US" dirty="0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FC98A9F6-93E5-D134-0302-DFB1DADE2B80}"/>
              </a:ext>
            </a:extLst>
          </p:cNvPr>
          <p:cNvSpPr/>
          <p:nvPr/>
        </p:nvSpPr>
        <p:spPr>
          <a:xfrm rot="5400000">
            <a:off x="8614588" y="2298431"/>
            <a:ext cx="1031541" cy="567873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AEE0FE2-39F6-9DB6-18E0-E4A10A0912DF}"/>
              </a:ext>
            </a:extLst>
          </p:cNvPr>
          <p:cNvSpPr/>
          <p:nvPr/>
        </p:nvSpPr>
        <p:spPr>
          <a:xfrm>
            <a:off x="8522203" y="3098138"/>
            <a:ext cx="1201849" cy="1143141"/>
          </a:xfrm>
          <a:prstGeom prst="ellipse">
            <a:avLst/>
          </a:prstGeom>
          <a:solidFill>
            <a:srgbClr val="A568D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Prep Apps</a:t>
            </a:r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707BB3AD-5BC1-CE3D-1424-A2B6E3B9843C}"/>
              </a:ext>
            </a:extLst>
          </p:cNvPr>
          <p:cNvSpPr/>
          <p:nvPr/>
        </p:nvSpPr>
        <p:spPr>
          <a:xfrm>
            <a:off x="1884784" y="1760973"/>
            <a:ext cx="2880293" cy="567873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CEAB71D5-0F9D-E925-46B4-7ADE751B8F66}"/>
              </a:ext>
            </a:extLst>
          </p:cNvPr>
          <p:cNvSpPr/>
          <p:nvPr/>
        </p:nvSpPr>
        <p:spPr>
          <a:xfrm>
            <a:off x="5346441" y="1756840"/>
            <a:ext cx="3183392" cy="567873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D18B3D56-4E98-E261-DE6D-797DB31630FF}"/>
              </a:ext>
            </a:extLst>
          </p:cNvPr>
          <p:cNvSpPr/>
          <p:nvPr/>
        </p:nvSpPr>
        <p:spPr>
          <a:xfrm>
            <a:off x="1007951" y="1470264"/>
            <a:ext cx="1201849" cy="1143141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Assess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8530783-3ABD-95FC-0982-2F1B6FA9C9F5}"/>
              </a:ext>
            </a:extLst>
          </p:cNvPr>
          <p:cNvSpPr/>
          <p:nvPr/>
        </p:nvSpPr>
        <p:spPr>
          <a:xfrm>
            <a:off x="8522203" y="1494556"/>
            <a:ext cx="1201849" cy="1143141"/>
          </a:xfrm>
          <a:prstGeom prst="ellipse">
            <a:avLst/>
          </a:prstGeom>
          <a:solidFill>
            <a:srgbClr val="A568D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Set up Cloud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4C5441C-CCF7-C81A-AD78-86AA9AC95792}"/>
              </a:ext>
            </a:extLst>
          </p:cNvPr>
          <p:cNvSpPr/>
          <p:nvPr/>
        </p:nvSpPr>
        <p:spPr>
          <a:xfrm>
            <a:off x="4765077" y="1470263"/>
            <a:ext cx="1201849" cy="1143141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Plan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7DFF007-915F-40D7-DE66-D17720D082D3}"/>
              </a:ext>
            </a:extLst>
          </p:cNvPr>
          <p:cNvSpPr txBox="1"/>
          <p:nvPr/>
        </p:nvSpPr>
        <p:spPr>
          <a:xfrm>
            <a:off x="1109663" y="3705828"/>
            <a:ext cx="4659032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B0F0"/>
                </a:solidFill>
              </a:rPr>
              <a:t>Assess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B0F0"/>
                </a:solidFill>
              </a:rPr>
              <a:t>Assess – Examine applications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B0F0"/>
                </a:solidFill>
              </a:rPr>
              <a:t>Plan – Figure move groups &amp; timelines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A568D2"/>
                </a:solidFill>
              </a:rPr>
              <a:t>Mobilize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A568D2"/>
                </a:solidFill>
              </a:rPr>
              <a:t>Set up Cloud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A568D2"/>
                </a:solidFill>
              </a:rPr>
              <a:t>Prepare Applications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B050"/>
                </a:solidFill>
              </a:rPr>
              <a:t>Migrate &amp; Modernize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B050"/>
                </a:solidFill>
              </a:rPr>
              <a:t>Migrate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B050"/>
                </a:solidFill>
              </a:rPr>
              <a:t>Modernize</a:t>
            </a:r>
          </a:p>
        </p:txBody>
      </p:sp>
      <p:pic>
        <p:nvPicPr>
          <p:cNvPr id="31" name="Picture 4" descr="aws-logo square |">
            <a:extLst>
              <a:ext uri="{FF2B5EF4-FFF2-40B4-BE49-F238E27FC236}">
                <a16:creationId xmlns:a16="http://schemas.microsoft.com/office/drawing/2014/main" id="{1A21E928-59C0-0976-DBC2-B8509FCBE9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63694" y="2185934"/>
            <a:ext cx="1955622" cy="1955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8" descr="kcdc | Kansas City MO">
            <a:extLst>
              <a:ext uri="{FF2B5EF4-FFF2-40B4-BE49-F238E27FC236}">
                <a16:creationId xmlns:a16="http://schemas.microsoft.com/office/drawing/2014/main" id="{0B389D78-22D2-2F3D-3E2E-C816C93AD5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319600" y="0"/>
            <a:ext cx="875134" cy="875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2600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2" presetClass="entr" presetSubtype="4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5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000"/>
                            </p:stCondLst>
                            <p:childTnLst>
                              <p:par>
                                <p:cTn id="4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500"/>
                            </p:stCondLst>
                            <p:childTnLst>
                              <p:par>
                                <p:cTn id="5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0"/>
                            </p:stCondLst>
                            <p:childTnLst>
                              <p:par>
                                <p:cTn id="57" presetID="2" presetClass="entr" presetSubtype="4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7" grpId="0" animBg="1"/>
      <p:bldP spid="25" grpId="0" animBg="1"/>
      <p:bldP spid="26" grpId="0" animBg="1"/>
      <p:bldP spid="27" grpId="0" animBg="1"/>
      <p:bldP spid="28" grpId="0" animBg="1"/>
      <p:bldP spid="2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6" name="Picture 14" descr="You Are Here Images – Browse 12,556 Stock Photos, Vectors, and Video |  Adobe Stock">
            <a:extLst>
              <a:ext uri="{FF2B5EF4-FFF2-40B4-BE49-F238E27FC236}">
                <a16:creationId xmlns:a16="http://schemas.microsoft.com/office/drawing/2014/main" id="{E91B19B7-BE99-490E-3571-FFF200D701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52646" y="578313"/>
            <a:ext cx="1297102" cy="1297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83" name="Rectangle 3082">
            <a:extLst>
              <a:ext uri="{FF2B5EF4-FFF2-40B4-BE49-F238E27FC236}">
                <a16:creationId xmlns:a16="http://schemas.microsoft.com/office/drawing/2014/main" id="{BCADE15D-C91F-B21D-3E22-3CE4460BC27F}"/>
              </a:ext>
            </a:extLst>
          </p:cNvPr>
          <p:cNvSpPr/>
          <p:nvPr/>
        </p:nvSpPr>
        <p:spPr>
          <a:xfrm>
            <a:off x="289460" y="1839823"/>
            <a:ext cx="4341482" cy="451652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84" name="Picture 12" descr="Cloud Icons in SVG, PNG, AI to Download">
            <a:extLst>
              <a:ext uri="{FF2B5EF4-FFF2-40B4-BE49-F238E27FC236}">
                <a16:creationId xmlns:a16="http://schemas.microsoft.com/office/drawing/2014/main" id="{D6BD0291-CABD-BDF8-70AA-0A0BCAE161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194300" y="1594877"/>
            <a:ext cx="6997700" cy="4906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27145B2-705C-269D-E8DD-E3B9D97ED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Migration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82BEDC-1D6B-E7DA-EB1F-E7BB3B02C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729D4-A164-47A3-830D-E792BCE699E4}" type="slidenum">
              <a:rPr lang="en-US" smtClean="0"/>
              <a:t>11</a:t>
            </a:fld>
            <a:endParaRPr lang="en-US" dirty="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00BF378-1116-B73C-34BF-0353E6A3A45A}"/>
              </a:ext>
            </a:extLst>
          </p:cNvPr>
          <p:cNvGrpSpPr/>
          <p:nvPr/>
        </p:nvGrpSpPr>
        <p:grpSpPr>
          <a:xfrm>
            <a:off x="1225082" y="3250515"/>
            <a:ext cx="1209675" cy="3340100"/>
            <a:chOff x="615482" y="2780615"/>
            <a:chExt cx="1209675" cy="3340100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20AA8791-A611-1A85-8E1E-6719FEC658F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5482" y="2780615"/>
              <a:ext cx="1209675" cy="1714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874B5710-1328-5BB4-5794-27D10EA583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5482" y="4406215"/>
              <a:ext cx="1209675" cy="1714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64703E5-9027-E23C-D4BA-FCABF54D6724}"/>
              </a:ext>
            </a:extLst>
          </p:cNvPr>
          <p:cNvGrpSpPr/>
          <p:nvPr/>
        </p:nvGrpSpPr>
        <p:grpSpPr>
          <a:xfrm>
            <a:off x="2772923" y="3706245"/>
            <a:ext cx="1440465" cy="2466406"/>
            <a:chOff x="2163323" y="3236345"/>
            <a:chExt cx="1440465" cy="2466406"/>
          </a:xfrm>
        </p:grpSpPr>
        <p:pic>
          <p:nvPicPr>
            <p:cNvPr id="10" name="Picture 6" descr="Virtual Machine icon. Trendy modern flat linear vector Virtual Machine icon  on white background from thin line Technology collection Stock Vector |  Adobe Stock">
              <a:extLst>
                <a:ext uri="{FF2B5EF4-FFF2-40B4-BE49-F238E27FC236}">
                  <a16:creationId xmlns:a16="http://schemas.microsoft.com/office/drawing/2014/main" id="{35BFFD6C-8BD8-F36C-C993-5F389A9D839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2179150" y="3236345"/>
              <a:ext cx="635746" cy="5678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6" descr="Virtual Machine icon. Trendy modern flat linear vector Virtual Machine icon  on white background from thin line Technology collection Stock Vector |  Adobe Stock">
              <a:extLst>
                <a:ext uri="{FF2B5EF4-FFF2-40B4-BE49-F238E27FC236}">
                  <a16:creationId xmlns:a16="http://schemas.microsoft.com/office/drawing/2014/main" id="{92AA6936-DEC3-55B8-0ACE-0A3955C9677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2179896" y="3869189"/>
              <a:ext cx="635746" cy="5678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6" descr="Virtual Machine icon. Trendy modern flat linear vector Virtual Machine icon  on white background from thin line Technology collection Stock Vector |  Adobe Stock">
              <a:extLst>
                <a:ext uri="{FF2B5EF4-FFF2-40B4-BE49-F238E27FC236}">
                  <a16:creationId xmlns:a16="http://schemas.microsoft.com/office/drawing/2014/main" id="{761C9E15-D0EA-F4BF-26B3-D15C76A8F0D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2179150" y="4502033"/>
              <a:ext cx="635746" cy="5678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6" descr="Virtual Machine icon. Trendy modern flat linear vector Virtual Machine icon  on white background from thin line Technology collection Stock Vector |  Adobe Stock">
              <a:extLst>
                <a:ext uri="{FF2B5EF4-FFF2-40B4-BE49-F238E27FC236}">
                  <a16:creationId xmlns:a16="http://schemas.microsoft.com/office/drawing/2014/main" id="{8526999E-5436-ACA0-0D4D-B1268C9A1A9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2163323" y="5134878"/>
              <a:ext cx="635746" cy="5678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6" descr="Virtual Machine icon. Trendy modern flat linear vector Virtual Machine icon  on white background from thin line Technology collection Stock Vector |  Adobe Stock">
              <a:extLst>
                <a:ext uri="{FF2B5EF4-FFF2-40B4-BE49-F238E27FC236}">
                  <a16:creationId xmlns:a16="http://schemas.microsoft.com/office/drawing/2014/main" id="{3BEA5580-C14A-495C-5616-B5F480899BB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2967296" y="3236345"/>
              <a:ext cx="635746" cy="5678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6" descr="Virtual Machine icon. Trendy modern flat linear vector Virtual Machine icon  on white background from thin line Technology collection Stock Vector |  Adobe Stock">
              <a:extLst>
                <a:ext uri="{FF2B5EF4-FFF2-40B4-BE49-F238E27FC236}">
                  <a16:creationId xmlns:a16="http://schemas.microsoft.com/office/drawing/2014/main" id="{25869E34-3B9B-AE8E-7025-2834C28408B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2968042" y="3869189"/>
              <a:ext cx="635746" cy="5678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6" descr="Virtual Machine icon. Trendy modern flat linear vector Virtual Machine icon  on white background from thin line Technology collection Stock Vector |  Adobe Stock">
              <a:extLst>
                <a:ext uri="{FF2B5EF4-FFF2-40B4-BE49-F238E27FC236}">
                  <a16:creationId xmlns:a16="http://schemas.microsoft.com/office/drawing/2014/main" id="{E782E1E0-54AA-9487-15DE-31E00B91343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2967296" y="4502033"/>
              <a:ext cx="635746" cy="5678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6" descr="Virtual Machine icon. Trendy modern flat linear vector Virtual Machine icon  on white background from thin line Technology collection Stock Vector |  Adobe Stock">
              <a:extLst>
                <a:ext uri="{FF2B5EF4-FFF2-40B4-BE49-F238E27FC236}">
                  <a16:creationId xmlns:a16="http://schemas.microsoft.com/office/drawing/2014/main" id="{D20CB5D8-AD7B-435A-9EF2-06F0292E795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2951469" y="5134878"/>
              <a:ext cx="635746" cy="5678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" name="Picture 6" descr="Virtual Machine icon. Trendy modern flat linear vector Virtual Machine icon  on white background from thin line Technology collection Stock Vector |  Adobe Stock">
            <a:extLst>
              <a:ext uri="{FF2B5EF4-FFF2-40B4-BE49-F238E27FC236}">
                <a16:creationId xmlns:a16="http://schemas.microsoft.com/office/drawing/2014/main" id="{2712FB68-7A6D-D09F-471D-C9140C40FC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195178" y="2192272"/>
            <a:ext cx="635746" cy="567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6" descr="Virtual Machine icon. Trendy modern flat linear vector Virtual Machine icon  on white background from thin line Technology collection Stock Vector |  Adobe Stock">
            <a:extLst>
              <a:ext uri="{FF2B5EF4-FFF2-40B4-BE49-F238E27FC236}">
                <a16:creationId xmlns:a16="http://schemas.microsoft.com/office/drawing/2014/main" id="{B3D6FCA6-2007-DEDC-0EB2-198C155EF1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195924" y="2825116"/>
            <a:ext cx="635746" cy="567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6" descr="Virtual Machine icon. Trendy modern flat linear vector Virtual Machine icon  on white background from thin line Technology collection Stock Vector |  Adobe Stock">
            <a:extLst>
              <a:ext uri="{FF2B5EF4-FFF2-40B4-BE49-F238E27FC236}">
                <a16:creationId xmlns:a16="http://schemas.microsoft.com/office/drawing/2014/main" id="{9207B2EE-6411-A0CE-D05B-0B9DBD7727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983324" y="2192272"/>
            <a:ext cx="635746" cy="567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6" descr="Virtual Machine icon. Trendy modern flat linear vector Virtual Machine icon  on white background from thin line Technology collection Stock Vector |  Adobe Stock">
            <a:extLst>
              <a:ext uri="{FF2B5EF4-FFF2-40B4-BE49-F238E27FC236}">
                <a16:creationId xmlns:a16="http://schemas.microsoft.com/office/drawing/2014/main" id="{4C4E570A-C437-9E5B-AFC6-93ADB41BBC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984070" y="2825116"/>
            <a:ext cx="635746" cy="567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6" descr="Virtual Machine icon. Trendy modern flat linear vector Virtual Machine icon  on white background from thin line Technology collection Stock Vector |  Adobe Stock">
            <a:extLst>
              <a:ext uri="{FF2B5EF4-FFF2-40B4-BE49-F238E27FC236}">
                <a16:creationId xmlns:a16="http://schemas.microsoft.com/office/drawing/2014/main" id="{29BAB555-2D13-4AFE-9706-2AEEEC02B7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822461" y="2192272"/>
            <a:ext cx="635746" cy="567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6" descr="Virtual Machine icon. Trendy modern flat linear vector Virtual Machine icon  on white background from thin line Technology collection Stock Vector |  Adobe Stock">
            <a:extLst>
              <a:ext uri="{FF2B5EF4-FFF2-40B4-BE49-F238E27FC236}">
                <a16:creationId xmlns:a16="http://schemas.microsoft.com/office/drawing/2014/main" id="{CB998FD7-AA85-ACB4-4E6C-5E3EFF2643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823207" y="2825116"/>
            <a:ext cx="635746" cy="567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6" descr="Virtual Machine icon. Trendy modern flat linear vector Virtual Machine icon  on white background from thin line Technology collection Stock Vector |  Adobe Stock">
            <a:extLst>
              <a:ext uri="{FF2B5EF4-FFF2-40B4-BE49-F238E27FC236}">
                <a16:creationId xmlns:a16="http://schemas.microsoft.com/office/drawing/2014/main" id="{6BE405C6-F85B-B210-7728-CCDF2125D8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610607" y="2192272"/>
            <a:ext cx="635746" cy="567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6" descr="Virtual Machine icon. Trendy modern flat linear vector Virtual Machine icon  on white background from thin line Technology collection Stock Vector |  Adobe Stock">
            <a:extLst>
              <a:ext uri="{FF2B5EF4-FFF2-40B4-BE49-F238E27FC236}">
                <a16:creationId xmlns:a16="http://schemas.microsoft.com/office/drawing/2014/main" id="{2EF77031-4FC2-46EF-3FC2-69FCAF8B6B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611353" y="2825116"/>
            <a:ext cx="635746" cy="567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Networking Icon Vector Art, Icons, and Graphics for Free Download">
            <a:extLst>
              <a:ext uri="{FF2B5EF4-FFF2-40B4-BE49-F238E27FC236}">
                <a16:creationId xmlns:a16="http://schemas.microsoft.com/office/drawing/2014/main" id="{4B1E6AFB-9BD9-98B5-F1DC-EDE3E6A6D4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0586" y="3183883"/>
            <a:ext cx="793750" cy="79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Security icon vector. Shield security symbol in trendy design 8442122  Vector Art at Vecteezy">
            <a:extLst>
              <a:ext uri="{FF2B5EF4-FFF2-40B4-BE49-F238E27FC236}">
                <a16:creationId xmlns:a16="http://schemas.microsoft.com/office/drawing/2014/main" id="{0D628FEC-2E6F-910A-F01B-846BB4F10A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8782" y="3857960"/>
            <a:ext cx="723900" cy="72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Find hd Products Icon - Azure Virtual Machine Icon, HD Png Download. To  search and download more free transparent png images. | Png, Icon, Save">
            <a:extLst>
              <a:ext uri="{FF2B5EF4-FFF2-40B4-BE49-F238E27FC236}">
                <a16:creationId xmlns:a16="http://schemas.microsoft.com/office/drawing/2014/main" id="{34957830-A5E2-BEFC-E010-EBB166F9CC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screen">
            <a:clrChange>
              <a:clrFrom>
                <a:srgbClr val="EBEBEB"/>
              </a:clrFrom>
              <a:clrTo>
                <a:srgbClr val="EBEBE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79034" y="2481189"/>
            <a:ext cx="651929" cy="682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4" descr="Find hd Products Icon - Azure Virtual Machine Icon, HD Png Download. To  search and download more free transparent png images. | Png, Icon, Save">
            <a:extLst>
              <a:ext uri="{FF2B5EF4-FFF2-40B4-BE49-F238E27FC236}">
                <a16:creationId xmlns:a16="http://schemas.microsoft.com/office/drawing/2014/main" id="{61364E37-862B-C749-54B4-C8470B1F72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screen">
            <a:clrChange>
              <a:clrFrom>
                <a:srgbClr val="EBEBEB"/>
              </a:clrFrom>
              <a:clrTo>
                <a:srgbClr val="EBEBE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49424" y="2481189"/>
            <a:ext cx="651929" cy="682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4" descr="Find hd Products Icon - Azure Virtual Machine Icon, HD Png Download. To  search and download more free transparent png images. | Png, Icon, Save">
            <a:extLst>
              <a:ext uri="{FF2B5EF4-FFF2-40B4-BE49-F238E27FC236}">
                <a16:creationId xmlns:a16="http://schemas.microsoft.com/office/drawing/2014/main" id="{EC9944CF-A2AA-29DE-7DBF-5E800AA72C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screen">
            <a:clrChange>
              <a:clrFrom>
                <a:srgbClr val="EBEBEB"/>
              </a:clrFrom>
              <a:clrTo>
                <a:srgbClr val="EBEBE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19814" y="2481189"/>
            <a:ext cx="651929" cy="682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4" descr="Find hd Products Icon - Azure Virtual Machine Icon, HD Png Download. To  search and download more free transparent png images. | Png, Icon, Save">
            <a:extLst>
              <a:ext uri="{FF2B5EF4-FFF2-40B4-BE49-F238E27FC236}">
                <a16:creationId xmlns:a16="http://schemas.microsoft.com/office/drawing/2014/main" id="{BD23FF93-FA0B-DBEF-C809-C13D3CAA19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screen">
            <a:clrChange>
              <a:clrFrom>
                <a:srgbClr val="EBEBEB"/>
              </a:clrFrom>
              <a:clrTo>
                <a:srgbClr val="EBEBE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97495" y="3182959"/>
            <a:ext cx="651929" cy="682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4" descr="Find hd Products Icon - Azure Virtual Machine Icon, HD Png Download. To  search and download more free transparent png images. | Png, Icon, Save">
            <a:extLst>
              <a:ext uri="{FF2B5EF4-FFF2-40B4-BE49-F238E27FC236}">
                <a16:creationId xmlns:a16="http://schemas.microsoft.com/office/drawing/2014/main" id="{539268D8-6DE4-26A6-E76F-F895569475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screen">
            <a:clrChange>
              <a:clrFrom>
                <a:srgbClr val="EBEBEB"/>
              </a:clrFrom>
              <a:clrTo>
                <a:srgbClr val="EBEBE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67885" y="3182959"/>
            <a:ext cx="651929" cy="682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4" descr="Find hd Products Icon - Azure Virtual Machine Icon, HD Png Download. To  search and download more free transparent png images. | Png, Icon, Save">
            <a:extLst>
              <a:ext uri="{FF2B5EF4-FFF2-40B4-BE49-F238E27FC236}">
                <a16:creationId xmlns:a16="http://schemas.microsoft.com/office/drawing/2014/main" id="{858A0CB9-CDB0-2940-8A45-4FEABB1A51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screen">
            <a:clrChange>
              <a:clrFrom>
                <a:srgbClr val="EBEBEB"/>
              </a:clrFrom>
              <a:clrTo>
                <a:srgbClr val="EBEBE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38275" y="3182959"/>
            <a:ext cx="651929" cy="682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8" descr="Networking Icon Vector Art, Icons, and Graphics for Free Download">
            <a:extLst>
              <a:ext uri="{FF2B5EF4-FFF2-40B4-BE49-F238E27FC236}">
                <a16:creationId xmlns:a16="http://schemas.microsoft.com/office/drawing/2014/main" id="{EAC9E0C8-9034-ACA9-9B2D-CB7A0C0238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91398" y="4189685"/>
            <a:ext cx="793750" cy="79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10" descr="Security icon vector. Shield security symbol in trendy design 8442122  Vector Art at Vecteezy">
            <a:extLst>
              <a:ext uri="{FF2B5EF4-FFF2-40B4-BE49-F238E27FC236}">
                <a16:creationId xmlns:a16="http://schemas.microsoft.com/office/drawing/2014/main" id="{8FC8B914-1776-D27D-F1EC-0C55D8FBFB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58905" y="5215753"/>
            <a:ext cx="723900" cy="72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4" descr="Find hd Products Icon - Azure Virtual Machine Icon, HD Png Download. To  search and download more free transparent png images. | Png, Icon, Save">
            <a:extLst>
              <a:ext uri="{FF2B5EF4-FFF2-40B4-BE49-F238E27FC236}">
                <a16:creationId xmlns:a16="http://schemas.microsoft.com/office/drawing/2014/main" id="{9E845E53-0982-FA27-D460-3DE80A415F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screen">
            <a:clrChange>
              <a:clrFrom>
                <a:srgbClr val="EBEBEB"/>
              </a:clrFrom>
              <a:clrTo>
                <a:srgbClr val="EBEBE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67885" y="3864219"/>
            <a:ext cx="651929" cy="682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" descr="Find hd Products Icon - Azure Virtual Machine Icon, HD Png Download. To  search and download more free transparent png images. | Png, Icon, Save">
            <a:extLst>
              <a:ext uri="{FF2B5EF4-FFF2-40B4-BE49-F238E27FC236}">
                <a16:creationId xmlns:a16="http://schemas.microsoft.com/office/drawing/2014/main" id="{4FEA7C18-4B45-3EFA-FE7D-2B54EFEE8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screen">
            <a:clrChange>
              <a:clrFrom>
                <a:srgbClr val="EBEBEB"/>
              </a:clrFrom>
              <a:clrTo>
                <a:srgbClr val="EBEBE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38275" y="3864219"/>
            <a:ext cx="651929" cy="682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4" descr="Find hd Products Icon - Azure Virtual Machine Icon, HD Png Download. To  search and download more free transparent png images. | Png, Icon, Save">
            <a:extLst>
              <a:ext uri="{FF2B5EF4-FFF2-40B4-BE49-F238E27FC236}">
                <a16:creationId xmlns:a16="http://schemas.microsoft.com/office/drawing/2014/main" id="{718F0F62-B6A8-4F2D-3B6B-A363E399A5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screen">
            <a:clrChange>
              <a:clrFrom>
                <a:srgbClr val="EBEBEB"/>
              </a:clrFrom>
              <a:clrTo>
                <a:srgbClr val="EBEBE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708665" y="3864219"/>
            <a:ext cx="651929" cy="682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4" descr="Find hd Products Icon - Azure Virtual Machine Icon, HD Png Download. To  search and download more free transparent png images. | Png, Icon, Save">
            <a:extLst>
              <a:ext uri="{FF2B5EF4-FFF2-40B4-BE49-F238E27FC236}">
                <a16:creationId xmlns:a16="http://schemas.microsoft.com/office/drawing/2014/main" id="{26E8CBFB-770B-6711-FF98-D6C89C2C70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screen">
            <a:clrChange>
              <a:clrFrom>
                <a:srgbClr val="EBEBEB"/>
              </a:clrFrom>
              <a:clrTo>
                <a:srgbClr val="EBEBE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86346" y="4565989"/>
            <a:ext cx="651929" cy="682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4" descr="Find hd Products Icon - Azure Virtual Machine Icon, HD Png Download. To  search and download more free transparent png images. | Png, Icon, Save">
            <a:extLst>
              <a:ext uri="{FF2B5EF4-FFF2-40B4-BE49-F238E27FC236}">
                <a16:creationId xmlns:a16="http://schemas.microsoft.com/office/drawing/2014/main" id="{21D92ABC-9796-D627-344F-47B6EEBF74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screen">
            <a:clrChange>
              <a:clrFrom>
                <a:srgbClr val="EBEBEB"/>
              </a:clrFrom>
              <a:clrTo>
                <a:srgbClr val="EBEBE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56736" y="4565989"/>
            <a:ext cx="651929" cy="682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4" descr="Find hd Products Icon - Azure Virtual Machine Icon, HD Png Download. To  search and download more free transparent png images. | Png, Icon, Save">
            <a:extLst>
              <a:ext uri="{FF2B5EF4-FFF2-40B4-BE49-F238E27FC236}">
                <a16:creationId xmlns:a16="http://schemas.microsoft.com/office/drawing/2014/main" id="{14FF79DC-D271-8B9F-532C-1D6AB5C313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screen">
            <a:clrChange>
              <a:clrFrom>
                <a:srgbClr val="EBEBEB"/>
              </a:clrFrom>
              <a:clrTo>
                <a:srgbClr val="EBEBE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727126" y="4565989"/>
            <a:ext cx="651929" cy="682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4" descr="Find hd Products Icon - Azure Virtual Machine Icon, HD Png Download. To  search and download more free transparent png images. | Png, Icon, Save">
            <a:extLst>
              <a:ext uri="{FF2B5EF4-FFF2-40B4-BE49-F238E27FC236}">
                <a16:creationId xmlns:a16="http://schemas.microsoft.com/office/drawing/2014/main" id="{7E7C4F1B-FAB9-31AA-D1B5-780B8C4AA1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screen">
            <a:clrChange>
              <a:clrFrom>
                <a:srgbClr val="EBEBEB"/>
              </a:clrFrom>
              <a:clrTo>
                <a:srgbClr val="EBEBE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397516" y="4589234"/>
            <a:ext cx="651929" cy="682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4" descr="Find hd Products Icon - Azure Virtual Machine Icon, HD Png Download. To  search and download more free transparent png images. | Png, Icon, Save">
            <a:extLst>
              <a:ext uri="{FF2B5EF4-FFF2-40B4-BE49-F238E27FC236}">
                <a16:creationId xmlns:a16="http://schemas.microsoft.com/office/drawing/2014/main" id="{B93E14A0-B712-96A6-8A27-BBFE96D7FB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screen">
            <a:clrChange>
              <a:clrFrom>
                <a:srgbClr val="EBEBEB"/>
              </a:clrFrom>
              <a:clrTo>
                <a:srgbClr val="EBEBE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067906" y="4589234"/>
            <a:ext cx="651929" cy="682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4" descr="Find hd Products Icon - Azure Virtual Machine Icon, HD Png Download. To  search and download more free transparent png images. | Png, Icon, Save">
            <a:extLst>
              <a:ext uri="{FF2B5EF4-FFF2-40B4-BE49-F238E27FC236}">
                <a16:creationId xmlns:a16="http://schemas.microsoft.com/office/drawing/2014/main" id="{6920A727-315D-6EFE-05A8-B8089578A8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screen">
            <a:clrChange>
              <a:clrFrom>
                <a:srgbClr val="EBEBEB"/>
              </a:clrFrom>
              <a:clrTo>
                <a:srgbClr val="EBEBE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738296" y="4589234"/>
            <a:ext cx="651929" cy="682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4" descr="Find hd Products Icon - Azure Virtual Machine Icon, HD Png Download. To  search and download more free transparent png images. | Png, Icon, Save">
            <a:extLst>
              <a:ext uri="{FF2B5EF4-FFF2-40B4-BE49-F238E27FC236}">
                <a16:creationId xmlns:a16="http://schemas.microsoft.com/office/drawing/2014/main" id="{06225C8E-3BBD-63C5-6168-CE4E1DF329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screen">
            <a:clrChange>
              <a:clrFrom>
                <a:srgbClr val="EBEBEB"/>
              </a:clrFrom>
              <a:clrTo>
                <a:srgbClr val="EBEBE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415977" y="5291004"/>
            <a:ext cx="651929" cy="682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4" descr="Find hd Products Icon - Azure Virtual Machine Icon, HD Png Download. To  search and download more free transparent png images. | Png, Icon, Save">
            <a:extLst>
              <a:ext uri="{FF2B5EF4-FFF2-40B4-BE49-F238E27FC236}">
                <a16:creationId xmlns:a16="http://schemas.microsoft.com/office/drawing/2014/main" id="{B6CCAF22-47F4-61A9-6A4E-BCF4F88FD4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screen">
            <a:clrChange>
              <a:clrFrom>
                <a:srgbClr val="EBEBEB"/>
              </a:clrFrom>
              <a:clrTo>
                <a:srgbClr val="EBEBE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086367" y="5291004"/>
            <a:ext cx="651929" cy="682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4" descr="Find hd Products Icon - Azure Virtual Machine Icon, HD Png Download. To  search and download more free transparent png images. | Png, Icon, Save">
            <a:extLst>
              <a:ext uri="{FF2B5EF4-FFF2-40B4-BE49-F238E27FC236}">
                <a16:creationId xmlns:a16="http://schemas.microsoft.com/office/drawing/2014/main" id="{18788E36-E0A6-E6AD-6EC2-2E8C087C73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screen">
            <a:clrChange>
              <a:clrFrom>
                <a:srgbClr val="EBEBEB"/>
              </a:clrFrom>
              <a:clrTo>
                <a:srgbClr val="EBEBE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756757" y="5291004"/>
            <a:ext cx="651929" cy="682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4" descr="Find hd Products Icon - Azure Virtual Machine Icon, HD Png Download. To  search and download more free transparent png images. | Png, Icon, Save">
            <a:extLst>
              <a:ext uri="{FF2B5EF4-FFF2-40B4-BE49-F238E27FC236}">
                <a16:creationId xmlns:a16="http://schemas.microsoft.com/office/drawing/2014/main" id="{0EA26FA0-D4C3-072E-11BA-A9DB8C0CE1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screen">
            <a:clrChange>
              <a:clrFrom>
                <a:srgbClr val="EBEBEB"/>
              </a:clrFrom>
              <a:clrTo>
                <a:srgbClr val="EBEBE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95576" y="5294843"/>
            <a:ext cx="651929" cy="682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4" descr="Find hd Products Icon - Azure Virtual Machine Icon, HD Png Download. To  search and download more free transparent png images. | Png, Icon, Save">
            <a:extLst>
              <a:ext uri="{FF2B5EF4-FFF2-40B4-BE49-F238E27FC236}">
                <a16:creationId xmlns:a16="http://schemas.microsoft.com/office/drawing/2014/main" id="{7D18F8F4-0256-BECA-45B3-88E857B4AE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screen">
            <a:clrChange>
              <a:clrFrom>
                <a:srgbClr val="EBEBEB"/>
              </a:clrFrom>
              <a:clrTo>
                <a:srgbClr val="EBEBE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65966" y="5294843"/>
            <a:ext cx="651929" cy="682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4" descr="Find hd Products Icon - Azure Virtual Machine Icon, HD Png Download. To  search and download more free transparent png images. | Png, Icon, Save">
            <a:extLst>
              <a:ext uri="{FF2B5EF4-FFF2-40B4-BE49-F238E27FC236}">
                <a16:creationId xmlns:a16="http://schemas.microsoft.com/office/drawing/2014/main" id="{C794F67B-5FAE-F440-FA84-ABBD0B36E0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screen">
            <a:clrChange>
              <a:clrFrom>
                <a:srgbClr val="EBEBEB"/>
              </a:clrFrom>
              <a:clrTo>
                <a:srgbClr val="EBEBE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736356" y="5294843"/>
            <a:ext cx="651929" cy="682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4" descr="Find hd Products Icon - Azure Virtual Machine Icon, HD Png Download. To  search and download more free transparent png images. | Png, Icon, Save">
            <a:extLst>
              <a:ext uri="{FF2B5EF4-FFF2-40B4-BE49-F238E27FC236}">
                <a16:creationId xmlns:a16="http://schemas.microsoft.com/office/drawing/2014/main" id="{B7DF7F28-69E0-5606-785C-391D100CE5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screen">
            <a:clrChange>
              <a:clrFrom>
                <a:srgbClr val="EBEBEB"/>
              </a:clrFrom>
              <a:clrTo>
                <a:srgbClr val="EBEBE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397516" y="3869577"/>
            <a:ext cx="651929" cy="682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2" name="Picture 4" descr="Find hd Products Icon - Azure Virtual Machine Icon, HD Png Download. To  search and download more free transparent png images. | Png, Icon, Save">
            <a:extLst>
              <a:ext uri="{FF2B5EF4-FFF2-40B4-BE49-F238E27FC236}">
                <a16:creationId xmlns:a16="http://schemas.microsoft.com/office/drawing/2014/main" id="{E45A498D-7879-918D-90BE-43306B24E5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screen">
            <a:clrChange>
              <a:clrFrom>
                <a:srgbClr val="EBEBEB"/>
              </a:clrFrom>
              <a:clrTo>
                <a:srgbClr val="EBEBE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067906" y="3869577"/>
            <a:ext cx="651929" cy="682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3" name="Picture 4" descr="Find hd Products Icon - Azure Virtual Machine Icon, HD Png Download. To  search and download more free transparent png images. | Png, Icon, Save">
            <a:extLst>
              <a:ext uri="{FF2B5EF4-FFF2-40B4-BE49-F238E27FC236}">
                <a16:creationId xmlns:a16="http://schemas.microsoft.com/office/drawing/2014/main" id="{1EE020EE-D236-F3A3-141D-C3CD6C6E55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screen">
            <a:clrChange>
              <a:clrFrom>
                <a:srgbClr val="EBEBEB"/>
              </a:clrFrom>
              <a:clrTo>
                <a:srgbClr val="EBEBE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738296" y="3869577"/>
            <a:ext cx="651929" cy="682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4" descr="Find hd Products Icon - Azure Virtual Machine Icon, HD Png Download. To  search and download more free transparent png images. | Png, Icon, Save">
            <a:extLst>
              <a:ext uri="{FF2B5EF4-FFF2-40B4-BE49-F238E27FC236}">
                <a16:creationId xmlns:a16="http://schemas.microsoft.com/office/drawing/2014/main" id="{9E44DA0B-188B-2373-1F8D-2FD917A0E7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screen">
            <a:clrChange>
              <a:clrFrom>
                <a:srgbClr val="EBEBEB"/>
              </a:clrFrom>
              <a:clrTo>
                <a:srgbClr val="EBEBE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739760" y="3153506"/>
            <a:ext cx="651929" cy="682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4" descr="Find hd Products Icon - Azure Virtual Machine Icon, HD Png Download. To  search and download more free transparent png images. | Png, Icon, Save">
            <a:extLst>
              <a:ext uri="{FF2B5EF4-FFF2-40B4-BE49-F238E27FC236}">
                <a16:creationId xmlns:a16="http://schemas.microsoft.com/office/drawing/2014/main" id="{20089EA6-332C-D2C7-1E15-277E71348C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screen">
            <a:clrChange>
              <a:clrFrom>
                <a:srgbClr val="EBEBEB"/>
              </a:clrFrom>
              <a:clrTo>
                <a:srgbClr val="EBEBE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410150" y="3153506"/>
            <a:ext cx="651929" cy="682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85" name="Arrow: Right 3084">
            <a:extLst>
              <a:ext uri="{FF2B5EF4-FFF2-40B4-BE49-F238E27FC236}">
                <a16:creationId xmlns:a16="http://schemas.microsoft.com/office/drawing/2014/main" id="{D47478FC-9AE0-E7FF-0280-D2645AF0F2B9}"/>
              </a:ext>
            </a:extLst>
          </p:cNvPr>
          <p:cNvSpPr/>
          <p:nvPr/>
        </p:nvSpPr>
        <p:spPr>
          <a:xfrm>
            <a:off x="2949748" y="1078475"/>
            <a:ext cx="6206952" cy="480301"/>
          </a:xfrm>
          <a:prstGeom prst="rightArrow">
            <a:avLst/>
          </a:prstGeom>
          <a:solidFill>
            <a:srgbClr val="7030A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90" name="Picture 18">
            <a:extLst>
              <a:ext uri="{FF2B5EF4-FFF2-40B4-BE49-F238E27FC236}">
                <a16:creationId xmlns:a16="http://schemas.microsoft.com/office/drawing/2014/main" id="{035D3028-42B5-99D0-3C08-D0ABC477B4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410150" y="897362"/>
            <a:ext cx="1878128" cy="1502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87" name="Oval 3086">
            <a:extLst>
              <a:ext uri="{FF2B5EF4-FFF2-40B4-BE49-F238E27FC236}">
                <a16:creationId xmlns:a16="http://schemas.microsoft.com/office/drawing/2014/main" id="{97ABEE4D-82D8-84F7-F9FF-B142A9351E66}"/>
              </a:ext>
            </a:extLst>
          </p:cNvPr>
          <p:cNvSpPr/>
          <p:nvPr/>
        </p:nvSpPr>
        <p:spPr>
          <a:xfrm>
            <a:off x="489102" y="4638156"/>
            <a:ext cx="438168" cy="438168"/>
          </a:xfrm>
          <a:prstGeom prst="ellipse">
            <a:avLst/>
          </a:prstGeom>
          <a:solidFill>
            <a:srgbClr val="A568D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3089" name="Oval 3088">
            <a:extLst>
              <a:ext uri="{FF2B5EF4-FFF2-40B4-BE49-F238E27FC236}">
                <a16:creationId xmlns:a16="http://schemas.microsoft.com/office/drawing/2014/main" id="{7A49F97B-31D3-BDC1-C5A4-60F8692AD9E8}"/>
              </a:ext>
            </a:extLst>
          </p:cNvPr>
          <p:cNvSpPr/>
          <p:nvPr/>
        </p:nvSpPr>
        <p:spPr>
          <a:xfrm>
            <a:off x="5405434" y="4808766"/>
            <a:ext cx="438168" cy="438168"/>
          </a:xfrm>
          <a:prstGeom prst="ellipse">
            <a:avLst/>
          </a:prstGeom>
          <a:solidFill>
            <a:srgbClr val="A568D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3091" name="Oval 3090">
            <a:extLst>
              <a:ext uri="{FF2B5EF4-FFF2-40B4-BE49-F238E27FC236}">
                <a16:creationId xmlns:a16="http://schemas.microsoft.com/office/drawing/2014/main" id="{55910629-F0B8-D6E8-E1D2-893BF94F6A98}"/>
              </a:ext>
            </a:extLst>
          </p:cNvPr>
          <p:cNvSpPr/>
          <p:nvPr/>
        </p:nvSpPr>
        <p:spPr>
          <a:xfrm>
            <a:off x="5008495" y="1558776"/>
            <a:ext cx="438168" cy="438168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092" name="TextBox 3091">
            <a:extLst>
              <a:ext uri="{FF2B5EF4-FFF2-40B4-BE49-F238E27FC236}">
                <a16:creationId xmlns:a16="http://schemas.microsoft.com/office/drawing/2014/main" id="{5FD41B89-4D10-A020-1FC6-B3716978A40A}"/>
              </a:ext>
            </a:extLst>
          </p:cNvPr>
          <p:cNvSpPr txBox="1"/>
          <p:nvPr/>
        </p:nvSpPr>
        <p:spPr>
          <a:xfrm>
            <a:off x="5414986" y="1592043"/>
            <a:ext cx="806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Assess</a:t>
            </a:r>
          </a:p>
        </p:txBody>
      </p:sp>
      <p:sp>
        <p:nvSpPr>
          <p:cNvPr id="3093" name="TextBox 3092">
            <a:extLst>
              <a:ext uri="{FF2B5EF4-FFF2-40B4-BE49-F238E27FC236}">
                <a16:creationId xmlns:a16="http://schemas.microsoft.com/office/drawing/2014/main" id="{0B46A73C-02CA-AA48-1242-79BE1B8417F7}"/>
              </a:ext>
            </a:extLst>
          </p:cNvPr>
          <p:cNvSpPr txBox="1"/>
          <p:nvPr/>
        </p:nvSpPr>
        <p:spPr>
          <a:xfrm>
            <a:off x="5837260" y="4862296"/>
            <a:ext cx="1438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Set up Cloud</a:t>
            </a:r>
          </a:p>
        </p:txBody>
      </p:sp>
      <p:sp>
        <p:nvSpPr>
          <p:cNvPr id="3094" name="TextBox 3093">
            <a:extLst>
              <a:ext uri="{FF2B5EF4-FFF2-40B4-BE49-F238E27FC236}">
                <a16:creationId xmlns:a16="http://schemas.microsoft.com/office/drawing/2014/main" id="{9ED8E032-381D-3BC3-6CD0-0E3D08F53EC0}"/>
              </a:ext>
            </a:extLst>
          </p:cNvPr>
          <p:cNvSpPr txBox="1"/>
          <p:nvPr/>
        </p:nvSpPr>
        <p:spPr>
          <a:xfrm>
            <a:off x="959594" y="4697395"/>
            <a:ext cx="1869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Prep Applications</a:t>
            </a:r>
          </a:p>
        </p:txBody>
      </p:sp>
      <p:sp>
        <p:nvSpPr>
          <p:cNvPr id="3095" name="Oval 3094">
            <a:extLst>
              <a:ext uri="{FF2B5EF4-FFF2-40B4-BE49-F238E27FC236}">
                <a16:creationId xmlns:a16="http://schemas.microsoft.com/office/drawing/2014/main" id="{51A0B7CF-825A-DFC7-5799-AAC5427038EB}"/>
              </a:ext>
            </a:extLst>
          </p:cNvPr>
          <p:cNvSpPr/>
          <p:nvPr/>
        </p:nvSpPr>
        <p:spPr>
          <a:xfrm>
            <a:off x="5451197" y="6346268"/>
            <a:ext cx="438168" cy="438168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3096" name="TextBox 3095">
            <a:extLst>
              <a:ext uri="{FF2B5EF4-FFF2-40B4-BE49-F238E27FC236}">
                <a16:creationId xmlns:a16="http://schemas.microsoft.com/office/drawing/2014/main" id="{7C8CB6BC-441C-AFE3-68F8-538B7DB9D3A3}"/>
              </a:ext>
            </a:extLst>
          </p:cNvPr>
          <p:cNvSpPr txBox="1"/>
          <p:nvPr/>
        </p:nvSpPr>
        <p:spPr>
          <a:xfrm>
            <a:off x="5921689" y="6405507"/>
            <a:ext cx="1595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Migrate Assets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75690F56-4A84-72CA-9266-05E30864D8F2}"/>
              </a:ext>
            </a:extLst>
          </p:cNvPr>
          <p:cNvSpPr/>
          <p:nvPr/>
        </p:nvSpPr>
        <p:spPr>
          <a:xfrm>
            <a:off x="5019457" y="2064052"/>
            <a:ext cx="438168" cy="438168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19AD34-4AF8-55A7-5CDE-EC210B88D86D}"/>
              </a:ext>
            </a:extLst>
          </p:cNvPr>
          <p:cNvSpPr txBox="1"/>
          <p:nvPr/>
        </p:nvSpPr>
        <p:spPr>
          <a:xfrm>
            <a:off x="5425948" y="2097319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Plan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B2E5162-DD90-2CA8-248A-0156546FBF07}"/>
              </a:ext>
            </a:extLst>
          </p:cNvPr>
          <p:cNvSpPr/>
          <p:nvPr/>
        </p:nvSpPr>
        <p:spPr>
          <a:xfrm>
            <a:off x="7726051" y="6379595"/>
            <a:ext cx="438168" cy="438168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98AF9D-5A38-7B80-58B1-6B074386444A}"/>
              </a:ext>
            </a:extLst>
          </p:cNvPr>
          <p:cNvSpPr txBox="1"/>
          <p:nvPr/>
        </p:nvSpPr>
        <p:spPr>
          <a:xfrm>
            <a:off x="8196543" y="6438834"/>
            <a:ext cx="717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Verify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8A96A44-8186-1A40-81FA-9360BD18EAA9}"/>
              </a:ext>
            </a:extLst>
          </p:cNvPr>
          <p:cNvSpPr/>
          <p:nvPr/>
        </p:nvSpPr>
        <p:spPr>
          <a:xfrm>
            <a:off x="9191066" y="6371531"/>
            <a:ext cx="438168" cy="438168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5F0E1FA-5C61-DDCC-7A46-0B90F2F6244A}"/>
              </a:ext>
            </a:extLst>
          </p:cNvPr>
          <p:cNvSpPr txBox="1"/>
          <p:nvPr/>
        </p:nvSpPr>
        <p:spPr>
          <a:xfrm>
            <a:off x="9661558" y="6430770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Tune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3226BA3-BB7A-878F-BDCA-9D7F05B55672}"/>
              </a:ext>
            </a:extLst>
          </p:cNvPr>
          <p:cNvSpPr/>
          <p:nvPr/>
        </p:nvSpPr>
        <p:spPr>
          <a:xfrm>
            <a:off x="1641929" y="6393492"/>
            <a:ext cx="438168" cy="43816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5236A91-2647-F692-BA16-6E085118FF87}"/>
              </a:ext>
            </a:extLst>
          </p:cNvPr>
          <p:cNvSpPr txBox="1"/>
          <p:nvPr/>
        </p:nvSpPr>
        <p:spPr>
          <a:xfrm>
            <a:off x="2112421" y="6452731"/>
            <a:ext cx="19641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Retire Data Center</a:t>
            </a:r>
          </a:p>
        </p:txBody>
      </p:sp>
      <p:pic>
        <p:nvPicPr>
          <p:cNvPr id="36" name="Picture 8" descr="kcdc | Kansas City MO">
            <a:extLst>
              <a:ext uri="{FF2B5EF4-FFF2-40B4-BE49-F238E27FC236}">
                <a16:creationId xmlns:a16="http://schemas.microsoft.com/office/drawing/2014/main" id="{418BC71D-6FA9-4892-F924-48E2CC2839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319600" y="0"/>
            <a:ext cx="875134" cy="875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1076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0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0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3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0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0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0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30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30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30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000"/>
                            </p:stCondLst>
                            <p:childTnLst>
                              <p:par>
                                <p:cTn id="5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30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"/>
                            </p:stCondLst>
                            <p:childTnLst>
                              <p:par>
                                <p:cTn id="7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30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000"/>
                            </p:stCondLst>
                            <p:childTnLst>
                              <p:par>
                                <p:cTn id="7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25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250"/>
                            </p:stCondLst>
                            <p:childTnLst>
                              <p:par>
                                <p:cTn id="7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500"/>
                            </p:stCondLst>
                            <p:childTnLst>
                              <p:par>
                                <p:cTn id="8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1750"/>
                            </p:stCondLst>
                            <p:childTnLst>
                              <p:par>
                                <p:cTn id="8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250"/>
                                        <p:tgtEl>
                                          <p:spTgt spid="30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2000"/>
                            </p:stCondLst>
                            <p:childTnLst>
                              <p:par>
                                <p:cTn id="9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2250"/>
                            </p:stCondLst>
                            <p:childTnLst>
                              <p:par>
                                <p:cTn id="9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2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2500"/>
                            </p:stCondLst>
                            <p:childTnLst>
                              <p:par>
                                <p:cTn id="9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2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2750"/>
                            </p:stCondLst>
                            <p:childTnLst>
                              <p:par>
                                <p:cTn id="10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2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3000"/>
                            </p:stCondLst>
                            <p:childTnLst>
                              <p:par>
                                <p:cTn id="10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250"/>
                                        <p:tgtEl>
                                          <p:spTgt spid="30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3250"/>
                            </p:stCondLst>
                            <p:childTnLst>
                              <p:par>
                                <p:cTn id="1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3500"/>
                            </p:stCondLst>
                            <p:childTnLst>
                              <p:par>
                                <p:cTn id="1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3750"/>
                            </p:stCondLst>
                            <p:childTnLst>
                              <p:par>
                                <p:cTn id="1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4000"/>
                            </p:stCondLst>
                            <p:childTnLst>
                              <p:par>
                                <p:cTn id="1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2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4250"/>
                            </p:stCondLst>
                            <p:childTnLst>
                              <p:par>
                                <p:cTn id="1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2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4500"/>
                            </p:stCondLst>
                            <p:childTnLst>
                              <p:par>
                                <p:cTn id="1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4750"/>
                            </p:stCondLst>
                            <p:childTnLst>
                              <p:par>
                                <p:cTn id="1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2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5000"/>
                            </p:stCondLst>
                            <p:childTnLst>
                              <p:par>
                                <p:cTn id="1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250"/>
                                        <p:tgtEl>
                                          <p:spTgt spid="3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5250"/>
                            </p:stCondLst>
                            <p:childTnLst>
                              <p:par>
                                <p:cTn id="1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2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5500"/>
                            </p:stCondLst>
                            <p:childTnLst>
                              <p:par>
                                <p:cTn id="1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2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5750"/>
                            </p:stCondLst>
                            <p:childTnLst>
                              <p:par>
                                <p:cTn id="1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6000"/>
                            </p:stCondLst>
                            <p:childTnLst>
                              <p:par>
                                <p:cTn id="15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250"/>
                                        <p:tgtEl>
                                          <p:spTgt spid="30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>
                            <p:stCondLst>
                              <p:cond delay="6250"/>
                            </p:stCondLst>
                            <p:childTnLst>
                              <p:par>
                                <p:cTn id="15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" fill="hold">
                            <p:stCondLst>
                              <p:cond delay="6500"/>
                            </p:stCondLst>
                            <p:childTnLst>
                              <p:par>
                                <p:cTn id="16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" fill="hold">
                            <p:stCondLst>
                              <p:cond delay="6750"/>
                            </p:stCondLst>
                            <p:childTnLst>
                              <p:par>
                                <p:cTn id="16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" fill="hold">
                            <p:stCondLst>
                              <p:cond delay="7000"/>
                            </p:stCondLst>
                            <p:childTnLst>
                              <p:par>
                                <p:cTn id="17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" dur="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" fill="hold">
                            <p:stCondLst>
                              <p:cond delay="7250"/>
                            </p:stCondLst>
                            <p:childTnLst>
                              <p:par>
                                <p:cTn id="17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3" fill="hold">
                            <p:stCondLst>
                              <p:cond delay="500"/>
                            </p:stCondLst>
                            <p:childTnLst>
                              <p:par>
                                <p:cTn id="18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2" fill="hold">
                            <p:stCondLst>
                              <p:cond delay="500"/>
                            </p:stCondLst>
                            <p:childTnLst>
                              <p:par>
                                <p:cTn id="19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6" fill="hold">
                      <p:stCondLst>
                        <p:cond delay="indefinite"/>
                      </p:stCondLst>
                      <p:childTnLst>
                        <p:par>
                          <p:cTn id="197" fill="hold">
                            <p:stCondLst>
                              <p:cond delay="0"/>
                            </p:stCondLst>
                            <p:childTnLst>
                              <p:par>
                                <p:cTn id="19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1" fill="hold">
                            <p:stCondLst>
                              <p:cond delay="500"/>
                            </p:stCondLst>
                            <p:childTnLst>
                              <p:par>
                                <p:cTn id="20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5" fill="hold">
                            <p:stCondLst>
                              <p:cond delay="1000"/>
                            </p:stCondLst>
                            <p:childTnLst>
                              <p:par>
                                <p:cTn id="206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4" dur="500"/>
                                        <p:tgtEl>
                                          <p:spTgt spid="30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7" dur="500"/>
                                        <p:tgtEl>
                                          <p:spTgt spid="30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85" grpId="0" animBg="1"/>
      <p:bldP spid="3087" grpId="0" animBg="1"/>
      <p:bldP spid="3089" grpId="0" animBg="1"/>
      <p:bldP spid="3091" grpId="0" animBg="1"/>
      <p:bldP spid="3092" grpId="0"/>
      <p:bldP spid="3093" grpId="0"/>
      <p:bldP spid="3094" grpId="0"/>
      <p:bldP spid="3095" grpId="0" animBg="1"/>
      <p:bldP spid="3096" grpId="0"/>
      <p:bldP spid="3" grpId="0" animBg="1"/>
      <p:bldP spid="4" grpId="0"/>
      <p:bldP spid="7" grpId="0" animBg="1"/>
      <p:bldP spid="8" grpId="0"/>
      <p:bldP spid="9" grpId="0" animBg="1"/>
      <p:bldP spid="12" grpId="0"/>
      <p:bldP spid="14" grpId="0" animBg="1"/>
      <p:bldP spid="3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D268B-F87B-3EA5-2E8C-8455CEB499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Lift &amp; Shift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68DE6E-DA43-1C7C-2103-00A056175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729D4-A164-47A3-830D-E792BCE699E4}" type="slidenum">
              <a:rPr lang="en-US" smtClean="0"/>
              <a:t>12</a:t>
            </a:fld>
            <a:endParaRPr lang="en-US" dirty="0"/>
          </a:p>
        </p:txBody>
      </p:sp>
      <p:pic>
        <p:nvPicPr>
          <p:cNvPr id="6" name="Picture 8" descr="kcdc | Kansas City MO">
            <a:extLst>
              <a:ext uri="{FF2B5EF4-FFF2-40B4-BE49-F238E27FC236}">
                <a16:creationId xmlns:a16="http://schemas.microsoft.com/office/drawing/2014/main" id="{9E5732E6-E9EA-C9BB-89DB-B02FDCDC3B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319600" y="0"/>
            <a:ext cx="875134" cy="875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125E544-5A91-0018-A6ED-9A1D47C93AB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22308" y="1303609"/>
            <a:ext cx="6547383" cy="3593362"/>
          </a:xfrm>
          <a:prstGeom prst="rect">
            <a:avLst/>
          </a:prstGeom>
        </p:spPr>
      </p:pic>
      <p:pic>
        <p:nvPicPr>
          <p:cNvPr id="11" name="Picture 10" descr="A red circle with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E9367E9A-51FD-3DD8-73B7-AE314AEF6CC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39667" y="1492299"/>
            <a:ext cx="3873402" cy="387340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7B04DB2-19D1-691D-AFE7-C04841D69693}"/>
              </a:ext>
            </a:extLst>
          </p:cNvPr>
          <p:cNvSpPr txBox="1"/>
          <p:nvPr/>
        </p:nvSpPr>
        <p:spPr>
          <a:xfrm>
            <a:off x="4136167" y="5653924"/>
            <a:ext cx="391966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FF0000"/>
                </a:solidFill>
              </a:rPr>
              <a:t>This is </a:t>
            </a:r>
            <a:r>
              <a:rPr lang="en-US" sz="4400" b="1" dirty="0">
                <a:solidFill>
                  <a:srgbClr val="FF0000"/>
                </a:solidFill>
              </a:rPr>
              <a:t>SO</a:t>
            </a:r>
            <a:r>
              <a:rPr lang="en-US" sz="4400" dirty="0">
                <a:solidFill>
                  <a:srgbClr val="FF0000"/>
                </a:solidFill>
              </a:rPr>
              <a:t> 2010s</a:t>
            </a:r>
          </a:p>
        </p:txBody>
      </p:sp>
    </p:spTree>
    <p:extLst>
      <p:ext uri="{BB962C8B-B14F-4D97-AF65-F5344CB8AC3E}">
        <p14:creationId xmlns:p14="http://schemas.microsoft.com/office/powerpoint/2010/main" val="370424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7145B2-705C-269D-E8DD-E3B9D97ED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Migration Approaches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82BEDC-1D6B-E7DA-EB1F-E7BB3B02C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729D4-A164-47A3-830D-E792BCE699E4}" type="slidenum">
              <a:rPr lang="en-US" smtClean="0"/>
              <a:t>13</a:t>
            </a:fld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B81702C-03C1-ED75-9540-9D6552579A72}"/>
              </a:ext>
            </a:extLst>
          </p:cNvPr>
          <p:cNvGrpSpPr/>
          <p:nvPr/>
        </p:nvGrpSpPr>
        <p:grpSpPr>
          <a:xfrm>
            <a:off x="1399815" y="1456569"/>
            <a:ext cx="1776846" cy="2024396"/>
            <a:chOff x="289460" y="1839823"/>
            <a:chExt cx="4341482" cy="4750792"/>
          </a:xfrm>
        </p:grpSpPr>
        <p:sp>
          <p:nvSpPr>
            <p:cNvPr id="3083" name="Rectangle 3082">
              <a:extLst>
                <a:ext uri="{FF2B5EF4-FFF2-40B4-BE49-F238E27FC236}">
                  <a16:creationId xmlns:a16="http://schemas.microsoft.com/office/drawing/2014/main" id="{BCADE15D-C91F-B21D-3E22-3CE4460BC27F}"/>
                </a:ext>
              </a:extLst>
            </p:cNvPr>
            <p:cNvSpPr/>
            <p:nvPr/>
          </p:nvSpPr>
          <p:spPr>
            <a:xfrm>
              <a:off x="289460" y="1839823"/>
              <a:ext cx="4341482" cy="451652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F00BF378-1116-B73C-34BF-0353E6A3A45A}"/>
                </a:ext>
              </a:extLst>
            </p:cNvPr>
            <p:cNvGrpSpPr/>
            <p:nvPr/>
          </p:nvGrpSpPr>
          <p:grpSpPr>
            <a:xfrm>
              <a:off x="1225082" y="3250515"/>
              <a:ext cx="1209675" cy="3340100"/>
              <a:chOff x="615482" y="2780615"/>
              <a:chExt cx="1209675" cy="3340100"/>
            </a:xfrm>
          </p:grpSpPr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20AA8791-A611-1A85-8E1E-6719FEC658F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5482" y="2780615"/>
                <a:ext cx="1209675" cy="17145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" name="Picture 2">
                <a:extLst>
                  <a:ext uri="{FF2B5EF4-FFF2-40B4-BE49-F238E27FC236}">
                    <a16:creationId xmlns:a16="http://schemas.microsoft.com/office/drawing/2014/main" id="{874B5710-1328-5BB4-5794-27D10EA583D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5482" y="4406215"/>
                <a:ext cx="1209675" cy="17145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164703E5-9027-E23C-D4BA-FCABF54D6724}"/>
                </a:ext>
              </a:extLst>
            </p:cNvPr>
            <p:cNvGrpSpPr/>
            <p:nvPr/>
          </p:nvGrpSpPr>
          <p:grpSpPr>
            <a:xfrm>
              <a:off x="2772923" y="3706245"/>
              <a:ext cx="1440465" cy="2466406"/>
              <a:chOff x="2163323" y="3236345"/>
              <a:chExt cx="1440465" cy="2466406"/>
            </a:xfrm>
          </p:grpSpPr>
          <p:pic>
            <p:nvPicPr>
              <p:cNvPr id="10" name="Picture 6" descr="Virtual Machine icon. Trendy modern flat linear vector Virtual Machine icon  on white background from thin line Technology collection Stock Vector |  Adobe Stock">
                <a:extLst>
                  <a:ext uri="{FF2B5EF4-FFF2-40B4-BE49-F238E27FC236}">
                    <a16:creationId xmlns:a16="http://schemas.microsoft.com/office/drawing/2014/main" id="{35BFFD6C-8BD8-F36C-C993-5F389A9D839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2179150" y="3236345"/>
                <a:ext cx="635746" cy="56787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" name="Picture 6" descr="Virtual Machine icon. Trendy modern flat linear vector Virtual Machine icon  on white background from thin line Technology collection Stock Vector |  Adobe Stock">
                <a:extLst>
                  <a:ext uri="{FF2B5EF4-FFF2-40B4-BE49-F238E27FC236}">
                    <a16:creationId xmlns:a16="http://schemas.microsoft.com/office/drawing/2014/main" id="{92AA6936-DEC3-55B8-0ACE-0A3955C9677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2179896" y="3869189"/>
                <a:ext cx="635746" cy="56787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3" name="Picture 6" descr="Virtual Machine icon. Trendy modern flat linear vector Virtual Machine icon  on white background from thin line Technology collection Stock Vector |  Adobe Stock">
                <a:extLst>
                  <a:ext uri="{FF2B5EF4-FFF2-40B4-BE49-F238E27FC236}">
                    <a16:creationId xmlns:a16="http://schemas.microsoft.com/office/drawing/2014/main" id="{761C9E15-D0EA-F4BF-26B3-D15C76A8F0D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2179150" y="4502033"/>
                <a:ext cx="635746" cy="56787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5" name="Picture 6" descr="Virtual Machine icon. Trendy modern flat linear vector Virtual Machine icon  on white background from thin line Technology collection Stock Vector |  Adobe Stock">
                <a:extLst>
                  <a:ext uri="{FF2B5EF4-FFF2-40B4-BE49-F238E27FC236}">
                    <a16:creationId xmlns:a16="http://schemas.microsoft.com/office/drawing/2014/main" id="{8526999E-5436-ACA0-0D4D-B1268C9A1A9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2163323" y="5134878"/>
                <a:ext cx="635746" cy="56787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6" name="Picture 6" descr="Virtual Machine icon. Trendy modern flat linear vector Virtual Machine icon  on white background from thin line Technology collection Stock Vector |  Adobe Stock">
                <a:extLst>
                  <a:ext uri="{FF2B5EF4-FFF2-40B4-BE49-F238E27FC236}">
                    <a16:creationId xmlns:a16="http://schemas.microsoft.com/office/drawing/2014/main" id="{3BEA5580-C14A-495C-5616-B5F480899BB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2967296" y="3236345"/>
                <a:ext cx="635746" cy="56787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7" name="Picture 6" descr="Virtual Machine icon. Trendy modern flat linear vector Virtual Machine icon  on white background from thin line Technology collection Stock Vector |  Adobe Stock">
                <a:extLst>
                  <a:ext uri="{FF2B5EF4-FFF2-40B4-BE49-F238E27FC236}">
                    <a16:creationId xmlns:a16="http://schemas.microsoft.com/office/drawing/2014/main" id="{25869E34-3B9B-AE8E-7025-2834C28408B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2968042" y="3869189"/>
                <a:ext cx="635746" cy="56787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8" name="Picture 6" descr="Virtual Machine icon. Trendy modern flat linear vector Virtual Machine icon  on white background from thin line Technology collection Stock Vector |  Adobe Stock">
                <a:extLst>
                  <a:ext uri="{FF2B5EF4-FFF2-40B4-BE49-F238E27FC236}">
                    <a16:creationId xmlns:a16="http://schemas.microsoft.com/office/drawing/2014/main" id="{E782E1E0-54AA-9487-15DE-31E00B91343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2967296" y="4502033"/>
                <a:ext cx="635746" cy="56787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9" name="Picture 6" descr="Virtual Machine icon. Trendy modern flat linear vector Virtual Machine icon  on white background from thin line Technology collection Stock Vector |  Adobe Stock">
                <a:extLst>
                  <a:ext uri="{FF2B5EF4-FFF2-40B4-BE49-F238E27FC236}">
                    <a16:creationId xmlns:a16="http://schemas.microsoft.com/office/drawing/2014/main" id="{D20CB5D8-AD7B-435A-9EF2-06F0292E795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2951469" y="5134878"/>
                <a:ext cx="635746" cy="56787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" name="Picture 6" descr="Virtual Machine icon. Trendy modern flat linear vector Virtual Machine icon  on white background from thin line Technology collection Stock Vector |  Adobe Stock">
              <a:extLst>
                <a:ext uri="{FF2B5EF4-FFF2-40B4-BE49-F238E27FC236}">
                  <a16:creationId xmlns:a16="http://schemas.microsoft.com/office/drawing/2014/main" id="{2712FB68-7A6D-D09F-471D-C9140C40FCB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195178" y="2192272"/>
              <a:ext cx="635746" cy="5678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6" descr="Virtual Machine icon. Trendy modern flat linear vector Virtual Machine icon  on white background from thin line Technology collection Stock Vector |  Adobe Stock">
              <a:extLst>
                <a:ext uri="{FF2B5EF4-FFF2-40B4-BE49-F238E27FC236}">
                  <a16:creationId xmlns:a16="http://schemas.microsoft.com/office/drawing/2014/main" id="{B3D6FCA6-2007-DEDC-0EB2-198C155EF1D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195924" y="2825116"/>
              <a:ext cx="635746" cy="5678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6" descr="Virtual Machine icon. Trendy modern flat linear vector Virtual Machine icon  on white background from thin line Technology collection Stock Vector |  Adobe Stock">
              <a:extLst>
                <a:ext uri="{FF2B5EF4-FFF2-40B4-BE49-F238E27FC236}">
                  <a16:creationId xmlns:a16="http://schemas.microsoft.com/office/drawing/2014/main" id="{9207B2EE-6411-A0CE-D05B-0B9DBD7727B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983324" y="2192272"/>
              <a:ext cx="635746" cy="5678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6" descr="Virtual Machine icon. Trendy modern flat linear vector Virtual Machine icon  on white background from thin line Technology collection Stock Vector |  Adobe Stock">
              <a:extLst>
                <a:ext uri="{FF2B5EF4-FFF2-40B4-BE49-F238E27FC236}">
                  <a16:creationId xmlns:a16="http://schemas.microsoft.com/office/drawing/2014/main" id="{4C4E570A-C437-9E5B-AFC6-93ADB41BBCC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984070" y="2825116"/>
              <a:ext cx="635746" cy="5678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6" descr="Virtual Machine icon. Trendy modern flat linear vector Virtual Machine icon  on white background from thin line Technology collection Stock Vector |  Adobe Stock">
              <a:extLst>
                <a:ext uri="{FF2B5EF4-FFF2-40B4-BE49-F238E27FC236}">
                  <a16:creationId xmlns:a16="http://schemas.microsoft.com/office/drawing/2014/main" id="{29BAB555-2D13-4AFE-9706-2AEEEC02B79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2822461" y="2192272"/>
              <a:ext cx="635746" cy="5678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6" descr="Virtual Machine icon. Trendy modern flat linear vector Virtual Machine icon  on white background from thin line Technology collection Stock Vector |  Adobe Stock">
              <a:extLst>
                <a:ext uri="{FF2B5EF4-FFF2-40B4-BE49-F238E27FC236}">
                  <a16:creationId xmlns:a16="http://schemas.microsoft.com/office/drawing/2014/main" id="{CB998FD7-AA85-ACB4-4E6C-5E3EFF26434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2823207" y="2825116"/>
              <a:ext cx="635746" cy="5678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6" descr="Virtual Machine icon. Trendy modern flat linear vector Virtual Machine icon  on white background from thin line Technology collection Stock Vector |  Adobe Stock">
              <a:extLst>
                <a:ext uri="{FF2B5EF4-FFF2-40B4-BE49-F238E27FC236}">
                  <a16:creationId xmlns:a16="http://schemas.microsoft.com/office/drawing/2014/main" id="{6BE405C6-F85B-B210-7728-CCDF2125D83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3610607" y="2192272"/>
              <a:ext cx="635746" cy="5678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6" descr="Virtual Machine icon. Trendy modern flat linear vector Virtual Machine icon  on white background from thin line Technology collection Stock Vector |  Adobe Stock">
              <a:extLst>
                <a:ext uri="{FF2B5EF4-FFF2-40B4-BE49-F238E27FC236}">
                  <a16:creationId xmlns:a16="http://schemas.microsoft.com/office/drawing/2014/main" id="{2EF77031-4FC2-46EF-3FC2-69FCAF8B6BA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3611353" y="2825116"/>
              <a:ext cx="635746" cy="5678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0" name="Picture 8" descr="Networking Icon Vector Art, Icons, and Graphics for Free Download">
              <a:extLst>
                <a:ext uri="{FF2B5EF4-FFF2-40B4-BE49-F238E27FC236}">
                  <a16:creationId xmlns:a16="http://schemas.microsoft.com/office/drawing/2014/main" id="{4B1E6AFB-9BD9-98B5-F1DC-EDE3E6A6D4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0586" y="3183883"/>
              <a:ext cx="793750" cy="793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2" name="Picture 10" descr="Security icon vector. Shield security symbol in trendy design 8442122  Vector Art at Vecteezy">
              <a:extLst>
                <a:ext uri="{FF2B5EF4-FFF2-40B4-BE49-F238E27FC236}">
                  <a16:creationId xmlns:a16="http://schemas.microsoft.com/office/drawing/2014/main" id="{0D628FEC-2E6F-910A-F01B-846BB4F10A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8782" y="3857960"/>
              <a:ext cx="723900" cy="7239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100" name="Group 3099">
            <a:extLst>
              <a:ext uri="{FF2B5EF4-FFF2-40B4-BE49-F238E27FC236}">
                <a16:creationId xmlns:a16="http://schemas.microsoft.com/office/drawing/2014/main" id="{170D0D9F-4D5F-4295-9A65-411D56CD910C}"/>
              </a:ext>
            </a:extLst>
          </p:cNvPr>
          <p:cNvGrpSpPr/>
          <p:nvPr/>
        </p:nvGrpSpPr>
        <p:grpSpPr>
          <a:xfrm>
            <a:off x="4793226" y="1304861"/>
            <a:ext cx="3093975" cy="2169518"/>
            <a:chOff x="5194300" y="1594877"/>
            <a:chExt cx="6997700" cy="4906838"/>
          </a:xfrm>
        </p:grpSpPr>
        <p:pic>
          <p:nvPicPr>
            <p:cNvPr id="3084" name="Picture 12" descr="Cloud Icons in SVG, PNG, AI to Download">
              <a:extLst>
                <a:ext uri="{FF2B5EF4-FFF2-40B4-BE49-F238E27FC236}">
                  <a16:creationId xmlns:a16="http://schemas.microsoft.com/office/drawing/2014/main" id="{D6BD0291-CABD-BDF8-70AA-0A0BCAE1617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5194300" y="1594877"/>
              <a:ext cx="6997700" cy="49068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6" name="Picture 4" descr="Find hd Products Icon - Azure Virtual Machine Icon, HD Png Download. To  search and download more free transparent png images. | Png, Icon, Save">
              <a:extLst>
                <a:ext uri="{FF2B5EF4-FFF2-40B4-BE49-F238E27FC236}">
                  <a16:creationId xmlns:a16="http://schemas.microsoft.com/office/drawing/2014/main" id="{34957830-A5E2-BEFC-E010-EBB166F9CC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screen">
              <a:clrChange>
                <a:clrFrom>
                  <a:srgbClr val="EBEBEB"/>
                </a:clrFrom>
                <a:clrTo>
                  <a:srgbClr val="EBEBEB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79034" y="2481189"/>
              <a:ext cx="651929" cy="6820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4" descr="Find hd Products Icon - Azure Virtual Machine Icon, HD Png Download. To  search and download more free transparent png images. | Png, Icon, Save">
              <a:extLst>
                <a:ext uri="{FF2B5EF4-FFF2-40B4-BE49-F238E27FC236}">
                  <a16:creationId xmlns:a16="http://schemas.microsoft.com/office/drawing/2014/main" id="{61364E37-862B-C749-54B4-C8470B1F729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screen">
              <a:clrChange>
                <a:clrFrom>
                  <a:srgbClr val="EBEBEB"/>
                </a:clrFrom>
                <a:clrTo>
                  <a:srgbClr val="EBEBEB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49424" y="2481189"/>
              <a:ext cx="651929" cy="6820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4" descr="Find hd Products Icon - Azure Virtual Machine Icon, HD Png Download. To  search and download more free transparent png images. | Png, Icon, Save">
              <a:extLst>
                <a:ext uri="{FF2B5EF4-FFF2-40B4-BE49-F238E27FC236}">
                  <a16:creationId xmlns:a16="http://schemas.microsoft.com/office/drawing/2014/main" id="{EC9944CF-A2AA-29DE-7DBF-5E800AA72C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screen">
              <a:clrChange>
                <a:clrFrom>
                  <a:srgbClr val="EBEBEB"/>
                </a:clrFrom>
                <a:clrTo>
                  <a:srgbClr val="EBEBEB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19814" y="2481189"/>
              <a:ext cx="651929" cy="6820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4" descr="Find hd Products Icon - Azure Virtual Machine Icon, HD Png Download. To  search and download more free transparent png images. | Png, Icon, Save">
              <a:extLst>
                <a:ext uri="{FF2B5EF4-FFF2-40B4-BE49-F238E27FC236}">
                  <a16:creationId xmlns:a16="http://schemas.microsoft.com/office/drawing/2014/main" id="{BD23FF93-FA0B-DBEF-C809-C13D3CAA19F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screen">
              <a:clrChange>
                <a:clrFrom>
                  <a:srgbClr val="EBEBEB"/>
                </a:clrFrom>
                <a:clrTo>
                  <a:srgbClr val="EBEBEB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97495" y="3182959"/>
              <a:ext cx="651929" cy="6820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4" descr="Find hd Products Icon - Azure Virtual Machine Icon, HD Png Download. To  search and download more free transparent png images. | Png, Icon, Save">
              <a:extLst>
                <a:ext uri="{FF2B5EF4-FFF2-40B4-BE49-F238E27FC236}">
                  <a16:creationId xmlns:a16="http://schemas.microsoft.com/office/drawing/2014/main" id="{539268D8-6DE4-26A6-E76F-F895569475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screen">
              <a:clrChange>
                <a:clrFrom>
                  <a:srgbClr val="EBEBEB"/>
                </a:clrFrom>
                <a:clrTo>
                  <a:srgbClr val="EBEBEB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67885" y="3182959"/>
              <a:ext cx="651929" cy="6820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4" descr="Find hd Products Icon - Azure Virtual Machine Icon, HD Png Download. To  search and download more free transparent png images. | Png, Icon, Save">
              <a:extLst>
                <a:ext uri="{FF2B5EF4-FFF2-40B4-BE49-F238E27FC236}">
                  <a16:creationId xmlns:a16="http://schemas.microsoft.com/office/drawing/2014/main" id="{858A0CB9-CDB0-2940-8A45-4FEABB1A51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screen">
              <a:clrChange>
                <a:clrFrom>
                  <a:srgbClr val="EBEBEB"/>
                </a:clrFrom>
                <a:clrTo>
                  <a:srgbClr val="EBEBEB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38275" y="3182959"/>
              <a:ext cx="651929" cy="6820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8" name="Picture 8" descr="Networking Icon Vector Art, Icons, and Graphics for Free Download">
              <a:extLst>
                <a:ext uri="{FF2B5EF4-FFF2-40B4-BE49-F238E27FC236}">
                  <a16:creationId xmlns:a16="http://schemas.microsoft.com/office/drawing/2014/main" id="{EAC9E0C8-9034-ACA9-9B2D-CB7A0C0238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42065" y="4274118"/>
              <a:ext cx="793750" cy="793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" name="Picture 10" descr="Security icon vector. Shield security symbol in trendy design 8442122  Vector Art at Vecteezy">
              <a:extLst>
                <a:ext uri="{FF2B5EF4-FFF2-40B4-BE49-F238E27FC236}">
                  <a16:creationId xmlns:a16="http://schemas.microsoft.com/office/drawing/2014/main" id="{8FC8B914-1776-D27D-F1EC-0C55D8FBFB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08318" y="5055625"/>
              <a:ext cx="723900" cy="7239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4" descr="Find hd Products Icon - Azure Virtual Machine Icon, HD Png Download. To  search and download more free transparent png images. | Png, Icon, Save">
              <a:extLst>
                <a:ext uri="{FF2B5EF4-FFF2-40B4-BE49-F238E27FC236}">
                  <a16:creationId xmlns:a16="http://schemas.microsoft.com/office/drawing/2014/main" id="{9E845E53-0982-FA27-D460-3DE80A415F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screen">
              <a:clrChange>
                <a:clrFrom>
                  <a:srgbClr val="EBEBEB"/>
                </a:clrFrom>
                <a:clrTo>
                  <a:srgbClr val="EBEBEB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67885" y="3864219"/>
              <a:ext cx="651929" cy="6820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" name="Picture 4" descr="Find hd Products Icon - Azure Virtual Machine Icon, HD Png Download. To  search and download more free transparent png images. | Png, Icon, Save">
              <a:extLst>
                <a:ext uri="{FF2B5EF4-FFF2-40B4-BE49-F238E27FC236}">
                  <a16:creationId xmlns:a16="http://schemas.microsoft.com/office/drawing/2014/main" id="{4FEA7C18-4B45-3EFA-FE7D-2B54EFEE865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screen">
              <a:clrChange>
                <a:clrFrom>
                  <a:srgbClr val="EBEBEB"/>
                </a:clrFrom>
                <a:clrTo>
                  <a:srgbClr val="EBEBEB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38275" y="3864219"/>
              <a:ext cx="651929" cy="6820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3" name="Picture 4" descr="Find hd Products Icon - Azure Virtual Machine Icon, HD Png Download. To  search and download more free transparent png images. | Png, Icon, Save">
              <a:extLst>
                <a:ext uri="{FF2B5EF4-FFF2-40B4-BE49-F238E27FC236}">
                  <a16:creationId xmlns:a16="http://schemas.microsoft.com/office/drawing/2014/main" id="{718F0F62-B6A8-4F2D-3B6B-A363E399A5D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screen">
              <a:clrChange>
                <a:clrFrom>
                  <a:srgbClr val="EBEBEB"/>
                </a:clrFrom>
                <a:clrTo>
                  <a:srgbClr val="EBEBEB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08665" y="3864219"/>
              <a:ext cx="651929" cy="6820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5" name="Picture 4" descr="Find hd Products Icon - Azure Virtual Machine Icon, HD Png Download. To  search and download more free transparent png images. | Png, Icon, Save">
              <a:extLst>
                <a:ext uri="{FF2B5EF4-FFF2-40B4-BE49-F238E27FC236}">
                  <a16:creationId xmlns:a16="http://schemas.microsoft.com/office/drawing/2014/main" id="{26E8CBFB-770B-6711-FF98-D6C89C2C70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screen">
              <a:clrChange>
                <a:clrFrom>
                  <a:srgbClr val="EBEBEB"/>
                </a:clrFrom>
                <a:clrTo>
                  <a:srgbClr val="EBEBEB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86346" y="4565989"/>
              <a:ext cx="651929" cy="6820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6" name="Picture 4" descr="Find hd Products Icon - Azure Virtual Machine Icon, HD Png Download. To  search and download more free transparent png images. | Png, Icon, Save">
              <a:extLst>
                <a:ext uri="{FF2B5EF4-FFF2-40B4-BE49-F238E27FC236}">
                  <a16:creationId xmlns:a16="http://schemas.microsoft.com/office/drawing/2014/main" id="{21D92ABC-9796-D627-344F-47B6EEBF74C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screen">
              <a:clrChange>
                <a:clrFrom>
                  <a:srgbClr val="EBEBEB"/>
                </a:clrFrom>
                <a:clrTo>
                  <a:srgbClr val="EBEBEB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56736" y="4565989"/>
              <a:ext cx="651929" cy="6820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7" name="Picture 4" descr="Find hd Products Icon - Azure Virtual Machine Icon, HD Png Download. To  search and download more free transparent png images. | Png, Icon, Save">
              <a:extLst>
                <a:ext uri="{FF2B5EF4-FFF2-40B4-BE49-F238E27FC236}">
                  <a16:creationId xmlns:a16="http://schemas.microsoft.com/office/drawing/2014/main" id="{14FF79DC-D271-8B9F-532C-1D6AB5C3135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screen">
              <a:clrChange>
                <a:clrFrom>
                  <a:srgbClr val="EBEBEB"/>
                </a:clrFrom>
                <a:clrTo>
                  <a:srgbClr val="EBEBEB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27126" y="4565989"/>
              <a:ext cx="651929" cy="6820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9" name="Picture 4" descr="Find hd Products Icon - Azure Virtual Machine Icon, HD Png Download. To  search and download more free transparent png images. | Png, Icon, Save">
              <a:extLst>
                <a:ext uri="{FF2B5EF4-FFF2-40B4-BE49-F238E27FC236}">
                  <a16:creationId xmlns:a16="http://schemas.microsoft.com/office/drawing/2014/main" id="{7E7C4F1B-FAB9-31AA-D1B5-780B8C4AA1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screen">
              <a:clrChange>
                <a:clrFrom>
                  <a:srgbClr val="EBEBEB"/>
                </a:clrFrom>
                <a:clrTo>
                  <a:srgbClr val="EBEBEB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97516" y="4589234"/>
              <a:ext cx="651929" cy="6820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0" name="Picture 4" descr="Find hd Products Icon - Azure Virtual Machine Icon, HD Png Download. To  search and download more free transparent png images. | Png, Icon, Save">
              <a:extLst>
                <a:ext uri="{FF2B5EF4-FFF2-40B4-BE49-F238E27FC236}">
                  <a16:creationId xmlns:a16="http://schemas.microsoft.com/office/drawing/2014/main" id="{B93E14A0-B712-96A6-8A27-BBFE96D7FB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screen">
              <a:clrChange>
                <a:clrFrom>
                  <a:srgbClr val="EBEBEB"/>
                </a:clrFrom>
                <a:clrTo>
                  <a:srgbClr val="EBEBEB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67906" y="4589234"/>
              <a:ext cx="651929" cy="6820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" name="Picture 4" descr="Find hd Products Icon - Azure Virtual Machine Icon, HD Png Download. To  search and download more free transparent png images. | Png, Icon, Save">
              <a:extLst>
                <a:ext uri="{FF2B5EF4-FFF2-40B4-BE49-F238E27FC236}">
                  <a16:creationId xmlns:a16="http://schemas.microsoft.com/office/drawing/2014/main" id="{6920A727-315D-6EFE-05A8-B8089578A83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screen">
              <a:clrChange>
                <a:clrFrom>
                  <a:srgbClr val="EBEBEB"/>
                </a:clrFrom>
                <a:clrTo>
                  <a:srgbClr val="EBEBEB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38296" y="4589234"/>
              <a:ext cx="651929" cy="6820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3" name="Picture 4" descr="Find hd Products Icon - Azure Virtual Machine Icon, HD Png Download. To  search and download more free transparent png images. | Png, Icon, Save">
              <a:extLst>
                <a:ext uri="{FF2B5EF4-FFF2-40B4-BE49-F238E27FC236}">
                  <a16:creationId xmlns:a16="http://schemas.microsoft.com/office/drawing/2014/main" id="{06225C8E-3BBD-63C5-6168-CE4E1DF329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screen">
              <a:clrChange>
                <a:clrFrom>
                  <a:srgbClr val="EBEBEB"/>
                </a:clrFrom>
                <a:clrTo>
                  <a:srgbClr val="EBEBEB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15977" y="5291004"/>
              <a:ext cx="651929" cy="6820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4" name="Picture 4" descr="Find hd Products Icon - Azure Virtual Machine Icon, HD Png Download. To  search and download more free transparent png images. | Png, Icon, Save">
              <a:extLst>
                <a:ext uri="{FF2B5EF4-FFF2-40B4-BE49-F238E27FC236}">
                  <a16:creationId xmlns:a16="http://schemas.microsoft.com/office/drawing/2014/main" id="{B6CCAF22-47F4-61A9-6A4E-BCF4F88FD4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screen">
              <a:clrChange>
                <a:clrFrom>
                  <a:srgbClr val="EBEBEB"/>
                </a:clrFrom>
                <a:clrTo>
                  <a:srgbClr val="EBEBEB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86367" y="5291004"/>
              <a:ext cx="651929" cy="6820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5" name="Picture 4" descr="Find hd Products Icon - Azure Virtual Machine Icon, HD Png Download. To  search and download more free transparent png images. | Png, Icon, Save">
              <a:extLst>
                <a:ext uri="{FF2B5EF4-FFF2-40B4-BE49-F238E27FC236}">
                  <a16:creationId xmlns:a16="http://schemas.microsoft.com/office/drawing/2014/main" id="{18788E36-E0A6-E6AD-6EC2-2E8C087C73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screen">
              <a:clrChange>
                <a:clrFrom>
                  <a:srgbClr val="EBEBEB"/>
                </a:clrFrom>
                <a:clrTo>
                  <a:srgbClr val="EBEBEB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56757" y="5291004"/>
              <a:ext cx="651929" cy="6820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9" name="Picture 4" descr="Find hd Products Icon - Azure Virtual Machine Icon, HD Png Download. To  search and download more free transparent png images. | Png, Icon, Save">
              <a:extLst>
                <a:ext uri="{FF2B5EF4-FFF2-40B4-BE49-F238E27FC236}">
                  <a16:creationId xmlns:a16="http://schemas.microsoft.com/office/drawing/2014/main" id="{0EA26FA0-D4C3-072E-11BA-A9DB8C0CE12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screen">
              <a:clrChange>
                <a:clrFrom>
                  <a:srgbClr val="EBEBEB"/>
                </a:clrFrom>
                <a:clrTo>
                  <a:srgbClr val="EBEBEB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95576" y="5294843"/>
              <a:ext cx="651929" cy="6820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0" name="Picture 4" descr="Find hd Products Icon - Azure Virtual Machine Icon, HD Png Download. To  search and download more free transparent png images. | Png, Icon, Save">
              <a:extLst>
                <a:ext uri="{FF2B5EF4-FFF2-40B4-BE49-F238E27FC236}">
                  <a16:creationId xmlns:a16="http://schemas.microsoft.com/office/drawing/2014/main" id="{7D18F8F4-0256-BECA-45B3-88E857B4AE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screen">
              <a:clrChange>
                <a:clrFrom>
                  <a:srgbClr val="EBEBEB"/>
                </a:clrFrom>
                <a:clrTo>
                  <a:srgbClr val="EBEBEB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65966" y="5294843"/>
              <a:ext cx="651929" cy="6820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" name="Picture 4" descr="Find hd Products Icon - Azure Virtual Machine Icon, HD Png Download. To  search and download more free transparent png images. | Png, Icon, Save">
              <a:extLst>
                <a:ext uri="{FF2B5EF4-FFF2-40B4-BE49-F238E27FC236}">
                  <a16:creationId xmlns:a16="http://schemas.microsoft.com/office/drawing/2014/main" id="{C794F67B-5FAE-F440-FA84-ABBD0B36E0E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screen">
              <a:clrChange>
                <a:clrFrom>
                  <a:srgbClr val="EBEBEB"/>
                </a:clrFrom>
                <a:clrTo>
                  <a:srgbClr val="EBEBEB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36356" y="5294843"/>
              <a:ext cx="651929" cy="6820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3" name="Picture 4" descr="Find hd Products Icon - Azure Virtual Machine Icon, HD Png Download. To  search and download more free transparent png images. | Png, Icon, Save">
              <a:extLst>
                <a:ext uri="{FF2B5EF4-FFF2-40B4-BE49-F238E27FC236}">
                  <a16:creationId xmlns:a16="http://schemas.microsoft.com/office/drawing/2014/main" id="{B7DF7F28-69E0-5606-785C-391D100CE5E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screen">
              <a:clrChange>
                <a:clrFrom>
                  <a:srgbClr val="EBEBEB"/>
                </a:clrFrom>
                <a:clrTo>
                  <a:srgbClr val="EBEBEB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97516" y="3869577"/>
              <a:ext cx="651929" cy="6820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2" name="Picture 4" descr="Find hd Products Icon - Azure Virtual Machine Icon, HD Png Download. To  search and download more free transparent png images. | Png, Icon, Save">
              <a:extLst>
                <a:ext uri="{FF2B5EF4-FFF2-40B4-BE49-F238E27FC236}">
                  <a16:creationId xmlns:a16="http://schemas.microsoft.com/office/drawing/2014/main" id="{E45A498D-7879-918D-90BE-43306B24E59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screen">
              <a:clrChange>
                <a:clrFrom>
                  <a:srgbClr val="EBEBEB"/>
                </a:clrFrom>
                <a:clrTo>
                  <a:srgbClr val="EBEBEB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67906" y="3869577"/>
              <a:ext cx="651929" cy="6820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3" name="Picture 4" descr="Find hd Products Icon - Azure Virtual Machine Icon, HD Png Download. To  search and download more free transparent png images. | Png, Icon, Save">
              <a:extLst>
                <a:ext uri="{FF2B5EF4-FFF2-40B4-BE49-F238E27FC236}">
                  <a16:creationId xmlns:a16="http://schemas.microsoft.com/office/drawing/2014/main" id="{1EE020EE-D236-F3A3-141D-C3CD6C6E55D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screen">
              <a:clrChange>
                <a:clrFrom>
                  <a:srgbClr val="EBEBEB"/>
                </a:clrFrom>
                <a:clrTo>
                  <a:srgbClr val="EBEBEB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38296" y="3869577"/>
              <a:ext cx="651929" cy="6820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7" name="Picture 4" descr="Find hd Products Icon - Azure Virtual Machine Icon, HD Png Download. To  search and download more free transparent png images. | Png, Icon, Save">
              <a:extLst>
                <a:ext uri="{FF2B5EF4-FFF2-40B4-BE49-F238E27FC236}">
                  <a16:creationId xmlns:a16="http://schemas.microsoft.com/office/drawing/2014/main" id="{9E44DA0B-188B-2373-1F8D-2FD917A0E7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screen">
              <a:clrChange>
                <a:clrFrom>
                  <a:srgbClr val="EBEBEB"/>
                </a:clrFrom>
                <a:clrTo>
                  <a:srgbClr val="EBEBEB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39760" y="3153506"/>
              <a:ext cx="651929" cy="6820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9" name="Picture 4" descr="Find hd Products Icon - Azure Virtual Machine Icon, HD Png Download. To  search and download more free transparent png images. | Png, Icon, Save">
              <a:extLst>
                <a:ext uri="{FF2B5EF4-FFF2-40B4-BE49-F238E27FC236}">
                  <a16:creationId xmlns:a16="http://schemas.microsoft.com/office/drawing/2014/main" id="{20089EA6-332C-D2C7-1E15-277E71348C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screen">
              <a:clrChange>
                <a:clrFrom>
                  <a:srgbClr val="EBEBEB"/>
                </a:clrFrom>
                <a:clrTo>
                  <a:srgbClr val="EBEBEB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10150" y="3153506"/>
              <a:ext cx="651929" cy="6820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49D0FC26-4248-3A04-9335-958DF6F4BD3C}"/>
              </a:ext>
            </a:extLst>
          </p:cNvPr>
          <p:cNvGrpSpPr/>
          <p:nvPr/>
        </p:nvGrpSpPr>
        <p:grpSpPr>
          <a:xfrm>
            <a:off x="1399815" y="4175142"/>
            <a:ext cx="1776846" cy="2024396"/>
            <a:chOff x="289460" y="1839823"/>
            <a:chExt cx="4341482" cy="4750792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5E81C48-56A8-92A6-EF06-17BA33367154}"/>
                </a:ext>
              </a:extLst>
            </p:cNvPr>
            <p:cNvSpPr/>
            <p:nvPr/>
          </p:nvSpPr>
          <p:spPr>
            <a:xfrm>
              <a:off x="289460" y="1839823"/>
              <a:ext cx="4341482" cy="451652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D4F21843-27CF-BC42-CC76-CE03E33533A6}"/>
                </a:ext>
              </a:extLst>
            </p:cNvPr>
            <p:cNvGrpSpPr/>
            <p:nvPr/>
          </p:nvGrpSpPr>
          <p:grpSpPr>
            <a:xfrm>
              <a:off x="1225082" y="3250515"/>
              <a:ext cx="1209675" cy="3340100"/>
              <a:chOff x="615482" y="2780615"/>
              <a:chExt cx="1209675" cy="3340100"/>
            </a:xfrm>
          </p:grpSpPr>
          <p:pic>
            <p:nvPicPr>
              <p:cNvPr id="3098" name="Picture 2">
                <a:extLst>
                  <a:ext uri="{FF2B5EF4-FFF2-40B4-BE49-F238E27FC236}">
                    <a16:creationId xmlns:a16="http://schemas.microsoft.com/office/drawing/2014/main" id="{6FB9B04F-875F-540C-711B-4BF0983382A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5482" y="2780615"/>
                <a:ext cx="1209675" cy="17145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99" name="Picture 2">
                <a:extLst>
                  <a:ext uri="{FF2B5EF4-FFF2-40B4-BE49-F238E27FC236}">
                    <a16:creationId xmlns:a16="http://schemas.microsoft.com/office/drawing/2014/main" id="{AB5A0533-E6B7-60A3-2CDD-F22B5B367BE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5482" y="4406215"/>
                <a:ext cx="1209675" cy="17145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AF7F9F5F-A92E-1FFF-9C0D-4220CBA084B5}"/>
                </a:ext>
              </a:extLst>
            </p:cNvPr>
            <p:cNvGrpSpPr/>
            <p:nvPr/>
          </p:nvGrpSpPr>
          <p:grpSpPr>
            <a:xfrm>
              <a:off x="2772923" y="3706245"/>
              <a:ext cx="1440465" cy="2466406"/>
              <a:chOff x="2163323" y="3236345"/>
              <a:chExt cx="1440465" cy="2466406"/>
            </a:xfrm>
          </p:grpSpPr>
          <p:pic>
            <p:nvPicPr>
              <p:cNvPr id="57" name="Picture 6" descr="Virtual Machine icon. Trendy modern flat linear vector Virtual Machine icon  on white background from thin line Technology collection Stock Vector |  Adobe Stock">
                <a:extLst>
                  <a:ext uri="{FF2B5EF4-FFF2-40B4-BE49-F238E27FC236}">
                    <a16:creationId xmlns:a16="http://schemas.microsoft.com/office/drawing/2014/main" id="{E0A963C2-2010-25B8-6C18-43021B0692D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2179150" y="3236345"/>
                <a:ext cx="635746" cy="56787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8" name="Picture 6" descr="Virtual Machine icon. Trendy modern flat linear vector Virtual Machine icon  on white background from thin line Technology collection Stock Vector |  Adobe Stock">
                <a:extLst>
                  <a:ext uri="{FF2B5EF4-FFF2-40B4-BE49-F238E27FC236}">
                    <a16:creationId xmlns:a16="http://schemas.microsoft.com/office/drawing/2014/main" id="{51950E0F-2B61-C43B-0D5D-505727B22EE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2179896" y="3869189"/>
                <a:ext cx="635746" cy="56787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2" name="Picture 6" descr="Virtual Machine icon. Trendy modern flat linear vector Virtual Machine icon  on white background from thin line Technology collection Stock Vector |  Adobe Stock">
                <a:extLst>
                  <a:ext uri="{FF2B5EF4-FFF2-40B4-BE49-F238E27FC236}">
                    <a16:creationId xmlns:a16="http://schemas.microsoft.com/office/drawing/2014/main" id="{3506EE3F-265B-F9BA-2F12-DB3028E6332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2179150" y="4502033"/>
                <a:ext cx="635746" cy="56787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75" name="Picture 6" descr="Virtual Machine icon. Trendy modern flat linear vector Virtual Machine icon  on white background from thin line Technology collection Stock Vector |  Adobe Stock">
                <a:extLst>
                  <a:ext uri="{FF2B5EF4-FFF2-40B4-BE49-F238E27FC236}">
                    <a16:creationId xmlns:a16="http://schemas.microsoft.com/office/drawing/2014/main" id="{7E0E08BF-1A7F-8FDF-17C9-1F49CB4B1AE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2163323" y="5134878"/>
                <a:ext cx="635746" cy="56787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78" name="Picture 6" descr="Virtual Machine icon. Trendy modern flat linear vector Virtual Machine icon  on white background from thin line Technology collection Stock Vector |  Adobe Stock">
                <a:extLst>
                  <a:ext uri="{FF2B5EF4-FFF2-40B4-BE49-F238E27FC236}">
                    <a16:creationId xmlns:a16="http://schemas.microsoft.com/office/drawing/2014/main" id="{B0F8654B-B2B0-8273-DC2E-012D7DAF90A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2967296" y="3236345"/>
                <a:ext cx="635746" cy="56787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81" name="Picture 6" descr="Virtual Machine icon. Trendy modern flat linear vector Virtual Machine icon  on white background from thin line Technology collection Stock Vector |  Adobe Stock">
                <a:extLst>
                  <a:ext uri="{FF2B5EF4-FFF2-40B4-BE49-F238E27FC236}">
                    <a16:creationId xmlns:a16="http://schemas.microsoft.com/office/drawing/2014/main" id="{3E71D755-2AE3-3A50-7E09-671F4C2CA71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2968042" y="3869189"/>
                <a:ext cx="635746" cy="56787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88" name="Picture 6" descr="Virtual Machine icon. Trendy modern flat linear vector Virtual Machine icon  on white background from thin line Technology collection Stock Vector |  Adobe Stock">
                <a:extLst>
                  <a:ext uri="{FF2B5EF4-FFF2-40B4-BE49-F238E27FC236}">
                    <a16:creationId xmlns:a16="http://schemas.microsoft.com/office/drawing/2014/main" id="{4ADFAA16-B56D-EB52-6D01-64BF3B86548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2967296" y="4502033"/>
                <a:ext cx="635746" cy="56787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97" name="Picture 6" descr="Virtual Machine icon. Trendy modern flat linear vector Virtual Machine icon  on white background from thin line Technology collection Stock Vector |  Adobe Stock">
                <a:extLst>
                  <a:ext uri="{FF2B5EF4-FFF2-40B4-BE49-F238E27FC236}">
                    <a16:creationId xmlns:a16="http://schemas.microsoft.com/office/drawing/2014/main" id="{2FA6BB75-2470-01BA-D0E5-DA204418975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2951469" y="5134878"/>
                <a:ext cx="635746" cy="56787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6" descr="Virtual Machine icon. Trendy modern flat linear vector Virtual Machine icon  on white background from thin line Technology collection Stock Vector |  Adobe Stock">
              <a:extLst>
                <a:ext uri="{FF2B5EF4-FFF2-40B4-BE49-F238E27FC236}">
                  <a16:creationId xmlns:a16="http://schemas.microsoft.com/office/drawing/2014/main" id="{AA4A3ADA-2777-31C4-A8BB-12B60B71EB9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195178" y="2192272"/>
              <a:ext cx="635746" cy="5678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6" descr="Virtual Machine icon. Trendy modern flat linear vector Virtual Machine icon  on white background from thin line Technology collection Stock Vector |  Adobe Stock">
              <a:extLst>
                <a:ext uri="{FF2B5EF4-FFF2-40B4-BE49-F238E27FC236}">
                  <a16:creationId xmlns:a16="http://schemas.microsoft.com/office/drawing/2014/main" id="{8412E04E-D291-6B49-02A0-B1A860A0E44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195924" y="2825116"/>
              <a:ext cx="635746" cy="5678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6" descr="Virtual Machine icon. Trendy modern flat linear vector Virtual Machine icon  on white background from thin line Technology collection Stock Vector |  Adobe Stock">
              <a:extLst>
                <a:ext uri="{FF2B5EF4-FFF2-40B4-BE49-F238E27FC236}">
                  <a16:creationId xmlns:a16="http://schemas.microsoft.com/office/drawing/2014/main" id="{453A17CB-6743-CB34-1F90-F2F24BA662C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983324" y="2192272"/>
              <a:ext cx="635746" cy="5678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6" descr="Virtual Machine icon. Trendy modern flat linear vector Virtual Machine icon  on white background from thin line Technology collection Stock Vector |  Adobe Stock">
              <a:extLst>
                <a:ext uri="{FF2B5EF4-FFF2-40B4-BE49-F238E27FC236}">
                  <a16:creationId xmlns:a16="http://schemas.microsoft.com/office/drawing/2014/main" id="{5B52C6ED-16AE-450E-97F2-6AB23839EC8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984070" y="2825116"/>
              <a:ext cx="635746" cy="5678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6" descr="Virtual Machine icon. Trendy modern flat linear vector Virtual Machine icon  on white background from thin line Technology collection Stock Vector |  Adobe Stock">
              <a:extLst>
                <a:ext uri="{FF2B5EF4-FFF2-40B4-BE49-F238E27FC236}">
                  <a16:creationId xmlns:a16="http://schemas.microsoft.com/office/drawing/2014/main" id="{604165B0-F163-19B0-E998-8D57DFEDFC1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2822461" y="2192272"/>
              <a:ext cx="635746" cy="5678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6" descr="Virtual Machine icon. Trendy modern flat linear vector Virtual Machine icon  on white background from thin line Technology collection Stock Vector |  Adobe Stock">
              <a:extLst>
                <a:ext uri="{FF2B5EF4-FFF2-40B4-BE49-F238E27FC236}">
                  <a16:creationId xmlns:a16="http://schemas.microsoft.com/office/drawing/2014/main" id="{8DE8C628-40FF-26BB-D1C8-A3DBD47CEB1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2823207" y="2825116"/>
              <a:ext cx="635746" cy="5678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4" name="Picture 6" descr="Virtual Machine icon. Trendy modern flat linear vector Virtual Machine icon  on white background from thin line Technology collection Stock Vector |  Adobe Stock">
              <a:extLst>
                <a:ext uri="{FF2B5EF4-FFF2-40B4-BE49-F238E27FC236}">
                  <a16:creationId xmlns:a16="http://schemas.microsoft.com/office/drawing/2014/main" id="{B940344A-133B-9A2A-32A8-0C16DDF0753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3610607" y="2192272"/>
              <a:ext cx="635746" cy="5678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8" name="Picture 6" descr="Virtual Machine icon. Trendy modern flat linear vector Virtual Machine icon  on white background from thin line Technology collection Stock Vector |  Adobe Stock">
              <a:extLst>
                <a:ext uri="{FF2B5EF4-FFF2-40B4-BE49-F238E27FC236}">
                  <a16:creationId xmlns:a16="http://schemas.microsoft.com/office/drawing/2014/main" id="{EAE96C5A-3879-C96F-3DDA-0D7B247AE6A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3611353" y="2825116"/>
              <a:ext cx="635746" cy="5678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2" name="Picture 8" descr="Networking Icon Vector Art, Icons, and Graphics for Free Download">
              <a:extLst>
                <a:ext uri="{FF2B5EF4-FFF2-40B4-BE49-F238E27FC236}">
                  <a16:creationId xmlns:a16="http://schemas.microsoft.com/office/drawing/2014/main" id="{FD999210-89D5-4F5D-D83D-DDDE51CED93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0586" y="3183883"/>
              <a:ext cx="793750" cy="793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6" name="Picture 10" descr="Security icon vector. Shield security symbol in trendy design 8442122  Vector Art at Vecteezy">
              <a:extLst>
                <a:ext uri="{FF2B5EF4-FFF2-40B4-BE49-F238E27FC236}">
                  <a16:creationId xmlns:a16="http://schemas.microsoft.com/office/drawing/2014/main" id="{A6F2CDF2-F3B5-FF8F-36A6-F5D7B9CA8DE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8782" y="3857960"/>
              <a:ext cx="723900" cy="7239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102" name="Picture 12" descr="Cloud Icons in SVG, PNG, AI to Download">
            <a:extLst>
              <a:ext uri="{FF2B5EF4-FFF2-40B4-BE49-F238E27FC236}">
                <a16:creationId xmlns:a16="http://schemas.microsoft.com/office/drawing/2014/main" id="{47861075-4240-6168-D9C4-D5EA9EE501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998042" y="2088718"/>
            <a:ext cx="3093975" cy="2169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3" name="Picture 4" descr="Find hd Products Icon - Azure Virtual Machine Icon, HD Png Download. To  search and download more free transparent png images. | Png, Icon, Save">
            <a:extLst>
              <a:ext uri="{FF2B5EF4-FFF2-40B4-BE49-F238E27FC236}">
                <a16:creationId xmlns:a16="http://schemas.microsoft.com/office/drawing/2014/main" id="{30273CB4-F9A6-AA0A-5FA7-FC3ACF92C4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>
            <a:clrChange>
              <a:clrFrom>
                <a:srgbClr val="EBEBEB"/>
              </a:clrFrom>
              <a:clrTo>
                <a:srgbClr val="EBEBE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4505" y="2480594"/>
            <a:ext cx="288245" cy="301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4" name="Picture 4" descr="Find hd Products Icon - Azure Virtual Machine Icon, HD Png Download. To  search and download more free transparent png images. | Png, Icon, Save">
            <a:extLst>
              <a:ext uri="{FF2B5EF4-FFF2-40B4-BE49-F238E27FC236}">
                <a16:creationId xmlns:a16="http://schemas.microsoft.com/office/drawing/2014/main" id="{23005F80-D345-43AD-E5A2-87A56F0D76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>
            <a:clrChange>
              <a:clrFrom>
                <a:srgbClr val="EBEBEB"/>
              </a:clrFrom>
              <a:clrTo>
                <a:srgbClr val="EBEBE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950912" y="2480594"/>
            <a:ext cx="288245" cy="301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5" name="Picture 4" descr="Find hd Products Icon - Azure Virtual Machine Icon, HD Png Download. To  search and download more free transparent png images. | Png, Icon, Save">
            <a:extLst>
              <a:ext uri="{FF2B5EF4-FFF2-40B4-BE49-F238E27FC236}">
                <a16:creationId xmlns:a16="http://schemas.microsoft.com/office/drawing/2014/main" id="{BA50C7BA-BD21-2485-3377-5EA83056E6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>
            <a:clrChange>
              <a:clrFrom>
                <a:srgbClr val="EBEBEB"/>
              </a:clrFrom>
              <a:clrTo>
                <a:srgbClr val="EBEBE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247320" y="2480594"/>
            <a:ext cx="288245" cy="301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6" name="Picture 4" descr="Find hd Products Icon - Azure Virtual Machine Icon, HD Png Download. To  search and download more free transparent png images. | Png, Icon, Save">
            <a:extLst>
              <a:ext uri="{FF2B5EF4-FFF2-40B4-BE49-F238E27FC236}">
                <a16:creationId xmlns:a16="http://schemas.microsoft.com/office/drawing/2014/main" id="{DC196BEC-1769-0403-3E49-C6D3AEC21D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>
            <a:clrChange>
              <a:clrFrom>
                <a:srgbClr val="EBEBEB"/>
              </a:clrFrom>
              <a:clrTo>
                <a:srgbClr val="EBEBE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62667" y="2790875"/>
            <a:ext cx="288245" cy="301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7" name="Picture 4" descr="Find hd Products Icon - Azure Virtual Machine Icon, HD Png Download. To  search and download more free transparent png images. | Png, Icon, Save">
            <a:extLst>
              <a:ext uri="{FF2B5EF4-FFF2-40B4-BE49-F238E27FC236}">
                <a16:creationId xmlns:a16="http://schemas.microsoft.com/office/drawing/2014/main" id="{053756DB-C8FE-7C7C-E205-B8D924DB43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>
            <a:clrChange>
              <a:clrFrom>
                <a:srgbClr val="EBEBEB"/>
              </a:clrFrom>
              <a:clrTo>
                <a:srgbClr val="EBEBE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959075" y="2790875"/>
            <a:ext cx="288245" cy="301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8" name="Picture 4" descr="Find hd Products Icon - Azure Virtual Machine Icon, HD Png Download. To  search and download more free transparent png images. | Png, Icon, Save">
            <a:extLst>
              <a:ext uri="{FF2B5EF4-FFF2-40B4-BE49-F238E27FC236}">
                <a16:creationId xmlns:a16="http://schemas.microsoft.com/office/drawing/2014/main" id="{31F66C20-DDCB-BCDA-1A66-902B1CEA4E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>
            <a:clrChange>
              <a:clrFrom>
                <a:srgbClr val="EBEBEB"/>
              </a:clrFrom>
              <a:clrTo>
                <a:srgbClr val="EBEBE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255482" y="2790875"/>
            <a:ext cx="288245" cy="301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9" name="Picture 8" descr="Networking Icon Vector Art, Icons, and Graphics for Free Download">
            <a:extLst>
              <a:ext uri="{FF2B5EF4-FFF2-40B4-BE49-F238E27FC236}">
                <a16:creationId xmlns:a16="http://schemas.microsoft.com/office/drawing/2014/main" id="{787E01F0-3AD0-5439-C6B5-270F98BF6D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84446" y="3273322"/>
            <a:ext cx="350950" cy="350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10" name="Picture 10" descr="Security icon vector. Shield security symbol in trendy design 8442122  Vector Art at Vecteezy">
            <a:extLst>
              <a:ext uri="{FF2B5EF4-FFF2-40B4-BE49-F238E27FC236}">
                <a16:creationId xmlns:a16="http://schemas.microsoft.com/office/drawing/2014/main" id="{FA58E55D-F99A-D6D5-26D1-978A53ED8C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402167" y="3618859"/>
            <a:ext cx="320066" cy="320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9" name="Picture 4" descr="Find hd Products Icon - Azure Virtual Machine Icon, HD Png Download. To  search and download more free transparent png images. | Png, Icon, Save">
            <a:extLst>
              <a:ext uri="{FF2B5EF4-FFF2-40B4-BE49-F238E27FC236}">
                <a16:creationId xmlns:a16="http://schemas.microsoft.com/office/drawing/2014/main" id="{62D65068-BCEE-CB18-40A0-29B507440B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>
            <a:clrChange>
              <a:clrFrom>
                <a:srgbClr val="EBEBEB"/>
              </a:clrFrom>
              <a:clrTo>
                <a:srgbClr val="EBEBE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565638" y="2777853"/>
            <a:ext cx="288245" cy="301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30" name="Picture 4" descr="Find hd Products Icon - Azure Virtual Machine Icon, HD Png Download. To  search and download more free transparent png images. | Png, Icon, Save">
            <a:extLst>
              <a:ext uri="{FF2B5EF4-FFF2-40B4-BE49-F238E27FC236}">
                <a16:creationId xmlns:a16="http://schemas.microsoft.com/office/drawing/2014/main" id="{393EF024-08B0-87E5-4F77-F8995F2984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>
            <a:clrChange>
              <a:clrFrom>
                <a:srgbClr val="EBEBEB"/>
              </a:clrFrom>
              <a:clrTo>
                <a:srgbClr val="EBEBE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862045" y="2777853"/>
            <a:ext cx="288245" cy="301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Developing .NET Isolated Process Azure Functions | Will Velida">
            <a:extLst>
              <a:ext uri="{FF2B5EF4-FFF2-40B4-BE49-F238E27FC236}">
                <a16:creationId xmlns:a16="http://schemas.microsoft.com/office/drawing/2014/main" id="{76B7C5A9-8DFC-CCA1-5EEF-7EAD4384E8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1175780" y="3134561"/>
            <a:ext cx="242417" cy="221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61" name="Picture 2" descr="Developing .NET Isolated Process Azure Functions | Will Velida">
            <a:extLst>
              <a:ext uri="{FF2B5EF4-FFF2-40B4-BE49-F238E27FC236}">
                <a16:creationId xmlns:a16="http://schemas.microsoft.com/office/drawing/2014/main" id="{6931E85C-A58D-E380-034C-9F2633C98E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1476269" y="3134561"/>
            <a:ext cx="242417" cy="221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62" name="Picture 2" descr="Developing .NET Isolated Process Azure Functions | Will Velida">
            <a:extLst>
              <a:ext uri="{FF2B5EF4-FFF2-40B4-BE49-F238E27FC236}">
                <a16:creationId xmlns:a16="http://schemas.microsoft.com/office/drawing/2014/main" id="{47720DA4-3CD3-A556-CD18-9458FED2F6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1183614" y="3449484"/>
            <a:ext cx="242417" cy="221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63" name="Picture 2" descr="Developing .NET Isolated Process Azure Functions | Will Velida">
            <a:extLst>
              <a:ext uri="{FF2B5EF4-FFF2-40B4-BE49-F238E27FC236}">
                <a16:creationId xmlns:a16="http://schemas.microsoft.com/office/drawing/2014/main" id="{2B623230-922E-8C38-F6E6-9640D6D764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1484103" y="3449484"/>
            <a:ext cx="242417" cy="221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64" name="Picture 2" descr="Developing .NET Isolated Process Azure Functions | Will Velida">
            <a:extLst>
              <a:ext uri="{FF2B5EF4-FFF2-40B4-BE49-F238E27FC236}">
                <a16:creationId xmlns:a16="http://schemas.microsoft.com/office/drawing/2014/main" id="{23B50F2C-4F44-B6AC-BC79-AC9B4DB64A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1183631" y="3764407"/>
            <a:ext cx="242417" cy="221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65" name="Picture 2" descr="Developing .NET Isolated Process Azure Functions | Will Velida">
            <a:extLst>
              <a:ext uri="{FF2B5EF4-FFF2-40B4-BE49-F238E27FC236}">
                <a16:creationId xmlns:a16="http://schemas.microsoft.com/office/drawing/2014/main" id="{2E8E425A-76AB-276A-1305-6EB0A728FD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1484120" y="3764407"/>
            <a:ext cx="242417" cy="221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ree O'Reilly Ebook: Docker for Java Developers | NGINX">
            <a:extLst>
              <a:ext uri="{FF2B5EF4-FFF2-40B4-BE49-F238E27FC236}">
                <a16:creationId xmlns:a16="http://schemas.microsoft.com/office/drawing/2014/main" id="{F3E865E4-285A-F76B-EBF4-227B701558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3197" b="13485"/>
          <a:stretch/>
        </p:blipFill>
        <p:spPr bwMode="auto">
          <a:xfrm>
            <a:off x="10002048" y="3144950"/>
            <a:ext cx="218622" cy="198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66" name="Picture 4" descr="Free O'Reilly Ebook: Docker for Java Developers | NGINX">
            <a:extLst>
              <a:ext uri="{FF2B5EF4-FFF2-40B4-BE49-F238E27FC236}">
                <a16:creationId xmlns:a16="http://schemas.microsoft.com/office/drawing/2014/main" id="{B9BEE7E6-DFD5-549A-CE6D-1236AD93F0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3197" b="13485"/>
          <a:stretch/>
        </p:blipFill>
        <p:spPr bwMode="auto">
          <a:xfrm>
            <a:off x="10290293" y="3147453"/>
            <a:ext cx="218622" cy="198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68" name="Picture 4" descr="Free O'Reilly Ebook: Docker for Java Developers | NGINX">
            <a:extLst>
              <a:ext uri="{FF2B5EF4-FFF2-40B4-BE49-F238E27FC236}">
                <a16:creationId xmlns:a16="http://schemas.microsoft.com/office/drawing/2014/main" id="{6D0FC5AE-3E29-8D59-CCFD-85B66EF602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3197" b="13485"/>
          <a:stretch/>
        </p:blipFill>
        <p:spPr bwMode="auto">
          <a:xfrm>
            <a:off x="10592419" y="3141040"/>
            <a:ext cx="218622" cy="198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69" name="Picture 4" descr="Free O'Reilly Ebook: Docker for Java Developers | NGINX">
            <a:extLst>
              <a:ext uri="{FF2B5EF4-FFF2-40B4-BE49-F238E27FC236}">
                <a16:creationId xmlns:a16="http://schemas.microsoft.com/office/drawing/2014/main" id="{91B0B8EC-EDE0-E3DB-1FF3-8674822DE3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3197" b="13485"/>
          <a:stretch/>
        </p:blipFill>
        <p:spPr bwMode="auto">
          <a:xfrm>
            <a:off x="10880664" y="3143543"/>
            <a:ext cx="218622" cy="198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0" name="Picture 4" descr="Free O'Reilly Ebook: Docker for Java Developers | NGINX">
            <a:extLst>
              <a:ext uri="{FF2B5EF4-FFF2-40B4-BE49-F238E27FC236}">
                <a16:creationId xmlns:a16="http://schemas.microsoft.com/office/drawing/2014/main" id="{C9054511-7B85-7835-8734-4CBAD83237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3197" b="13485"/>
          <a:stretch/>
        </p:blipFill>
        <p:spPr bwMode="auto">
          <a:xfrm>
            <a:off x="10002048" y="3456184"/>
            <a:ext cx="218622" cy="198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1" name="Picture 4" descr="Free O'Reilly Ebook: Docker for Java Developers | NGINX">
            <a:extLst>
              <a:ext uri="{FF2B5EF4-FFF2-40B4-BE49-F238E27FC236}">
                <a16:creationId xmlns:a16="http://schemas.microsoft.com/office/drawing/2014/main" id="{8138648D-3997-20F9-3000-863898831A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3197" b="13485"/>
          <a:stretch/>
        </p:blipFill>
        <p:spPr bwMode="auto">
          <a:xfrm>
            <a:off x="10290293" y="3458687"/>
            <a:ext cx="218622" cy="198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2" name="Picture 4" descr="Free O'Reilly Ebook: Docker for Java Developers | NGINX">
            <a:extLst>
              <a:ext uri="{FF2B5EF4-FFF2-40B4-BE49-F238E27FC236}">
                <a16:creationId xmlns:a16="http://schemas.microsoft.com/office/drawing/2014/main" id="{67539DAF-96E2-EEBA-D34A-A7B5C9B371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3197" b="13485"/>
          <a:stretch/>
        </p:blipFill>
        <p:spPr bwMode="auto">
          <a:xfrm>
            <a:off x="10592419" y="3452274"/>
            <a:ext cx="218622" cy="198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3" name="Picture 4" descr="Free O'Reilly Ebook: Docker for Java Developers | NGINX">
            <a:extLst>
              <a:ext uri="{FF2B5EF4-FFF2-40B4-BE49-F238E27FC236}">
                <a16:creationId xmlns:a16="http://schemas.microsoft.com/office/drawing/2014/main" id="{6EA1B9B2-319C-FA30-E041-DC57B2FC2D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3197" b="13485"/>
          <a:stretch/>
        </p:blipFill>
        <p:spPr bwMode="auto">
          <a:xfrm>
            <a:off x="10880664" y="3454777"/>
            <a:ext cx="218622" cy="198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4" name="Picture 4" descr="Free O'Reilly Ebook: Docker for Java Developers | NGINX">
            <a:extLst>
              <a:ext uri="{FF2B5EF4-FFF2-40B4-BE49-F238E27FC236}">
                <a16:creationId xmlns:a16="http://schemas.microsoft.com/office/drawing/2014/main" id="{1023A3D4-BCC7-C2DE-1675-2EEEE2FF85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3197" b="13485"/>
          <a:stretch/>
        </p:blipFill>
        <p:spPr bwMode="auto">
          <a:xfrm>
            <a:off x="10009674" y="3773259"/>
            <a:ext cx="218622" cy="198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5" name="Picture 4" descr="Free O'Reilly Ebook: Docker for Java Developers | NGINX">
            <a:extLst>
              <a:ext uri="{FF2B5EF4-FFF2-40B4-BE49-F238E27FC236}">
                <a16:creationId xmlns:a16="http://schemas.microsoft.com/office/drawing/2014/main" id="{3A7A2E21-6E52-7940-A705-DE55BD5DE3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3197" b="13485"/>
          <a:stretch/>
        </p:blipFill>
        <p:spPr bwMode="auto">
          <a:xfrm>
            <a:off x="10297919" y="3775762"/>
            <a:ext cx="218622" cy="198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6" name="Picture 4" descr="Free O'Reilly Ebook: Docker for Java Developers | NGINX">
            <a:extLst>
              <a:ext uri="{FF2B5EF4-FFF2-40B4-BE49-F238E27FC236}">
                <a16:creationId xmlns:a16="http://schemas.microsoft.com/office/drawing/2014/main" id="{E95F12A3-0A5C-5C32-0BB5-7E377F0A48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3197" b="13485"/>
          <a:stretch/>
        </p:blipFill>
        <p:spPr bwMode="auto">
          <a:xfrm>
            <a:off x="10600045" y="3769349"/>
            <a:ext cx="218622" cy="198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7" name="Picture 4" descr="Free O'Reilly Ebook: Docker for Java Developers | NGINX">
            <a:extLst>
              <a:ext uri="{FF2B5EF4-FFF2-40B4-BE49-F238E27FC236}">
                <a16:creationId xmlns:a16="http://schemas.microsoft.com/office/drawing/2014/main" id="{3A87C666-D63A-9393-5054-A21705B0DF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3197" b="13485"/>
          <a:stretch/>
        </p:blipFill>
        <p:spPr bwMode="auto">
          <a:xfrm>
            <a:off x="10888290" y="3771852"/>
            <a:ext cx="218622" cy="198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66" name="Group 1065">
            <a:extLst>
              <a:ext uri="{FF2B5EF4-FFF2-40B4-BE49-F238E27FC236}">
                <a16:creationId xmlns:a16="http://schemas.microsoft.com/office/drawing/2014/main" id="{D7BF6CA8-080E-D60A-4D44-A50B230B39C5}"/>
              </a:ext>
            </a:extLst>
          </p:cNvPr>
          <p:cNvGrpSpPr/>
          <p:nvPr/>
        </p:nvGrpSpPr>
        <p:grpSpPr>
          <a:xfrm>
            <a:off x="6589372" y="4024006"/>
            <a:ext cx="3093975" cy="2169518"/>
            <a:chOff x="5882686" y="4478402"/>
            <a:chExt cx="3093975" cy="2169518"/>
          </a:xfrm>
        </p:grpSpPr>
        <p:pic>
          <p:nvPicPr>
            <p:cNvPr id="3178" name="Picture 12" descr="Cloud Icons in SVG, PNG, AI to Download">
              <a:extLst>
                <a:ext uri="{FF2B5EF4-FFF2-40B4-BE49-F238E27FC236}">
                  <a16:creationId xmlns:a16="http://schemas.microsoft.com/office/drawing/2014/main" id="{8C1D40CD-89A1-316E-10AE-050E9600BDE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5882686" y="4478402"/>
              <a:ext cx="3093975" cy="21695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065" name="Group 1064">
              <a:extLst>
                <a:ext uri="{FF2B5EF4-FFF2-40B4-BE49-F238E27FC236}">
                  <a16:creationId xmlns:a16="http://schemas.microsoft.com/office/drawing/2014/main" id="{C079F6A0-95C6-4810-0463-3A3737E48F2C}"/>
                </a:ext>
              </a:extLst>
            </p:cNvPr>
            <p:cNvGrpSpPr/>
            <p:nvPr/>
          </p:nvGrpSpPr>
          <p:grpSpPr>
            <a:xfrm>
              <a:off x="6169090" y="4870278"/>
              <a:ext cx="2410511" cy="1493658"/>
              <a:chOff x="6169090" y="4870278"/>
              <a:chExt cx="2410511" cy="1493658"/>
            </a:xfrm>
          </p:grpSpPr>
          <p:pic>
            <p:nvPicPr>
              <p:cNvPr id="3179" name="Picture 4" descr="Find hd Products Icon - Azure Virtual Machine Icon, HD Png Download. To  search and download more free transparent png images. | Png, Icon, Save">
                <a:extLst>
                  <a:ext uri="{FF2B5EF4-FFF2-40B4-BE49-F238E27FC236}">
                    <a16:creationId xmlns:a16="http://schemas.microsoft.com/office/drawing/2014/main" id="{88CD50AF-C007-7E2A-461A-703370973A5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screen">
                <a:clrChange>
                  <a:clrFrom>
                    <a:srgbClr val="EBEBEB"/>
                  </a:clrFrom>
                  <a:clrTo>
                    <a:srgbClr val="EBEBEB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539149" y="4870278"/>
                <a:ext cx="288245" cy="301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180" name="Picture 4" descr="Find hd Products Icon - Azure Virtual Machine Icon, HD Png Download. To  search and download more free transparent png images. | Png, Icon, Save">
                <a:extLst>
                  <a:ext uri="{FF2B5EF4-FFF2-40B4-BE49-F238E27FC236}">
                    <a16:creationId xmlns:a16="http://schemas.microsoft.com/office/drawing/2014/main" id="{3542D5DA-895A-A3EE-9D61-533800E5971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screen">
                <a:clrChange>
                  <a:clrFrom>
                    <a:srgbClr val="EBEBEB"/>
                  </a:clrFrom>
                  <a:clrTo>
                    <a:srgbClr val="EBEBEB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835556" y="4870278"/>
                <a:ext cx="288245" cy="301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181" name="Picture 4" descr="Find hd Products Icon - Azure Virtual Machine Icon, HD Png Download. To  search and download more free transparent png images. | Png, Icon, Save">
                <a:extLst>
                  <a:ext uri="{FF2B5EF4-FFF2-40B4-BE49-F238E27FC236}">
                    <a16:creationId xmlns:a16="http://schemas.microsoft.com/office/drawing/2014/main" id="{FC23AC46-98EC-25D9-D9B6-60854C10256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screen">
                <a:clrChange>
                  <a:clrFrom>
                    <a:srgbClr val="EBEBEB"/>
                  </a:clrFrom>
                  <a:clrTo>
                    <a:srgbClr val="EBEBEB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131964" y="4870278"/>
                <a:ext cx="288245" cy="301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182" name="Picture 4" descr="Find hd Products Icon - Azure Virtual Machine Icon, HD Png Download. To  search and download more free transparent png images. | Png, Icon, Save">
                <a:extLst>
                  <a:ext uri="{FF2B5EF4-FFF2-40B4-BE49-F238E27FC236}">
                    <a16:creationId xmlns:a16="http://schemas.microsoft.com/office/drawing/2014/main" id="{86448B85-F498-C511-9557-42157E95659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screen">
                <a:clrChange>
                  <a:clrFrom>
                    <a:srgbClr val="EBEBEB"/>
                  </a:clrFrom>
                  <a:clrTo>
                    <a:srgbClr val="EBEBEB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547311" y="5180559"/>
                <a:ext cx="288245" cy="301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183" name="Picture 4" descr="Find hd Products Icon - Azure Virtual Machine Icon, HD Png Download. To  search and download more free transparent png images. | Png, Icon, Save">
                <a:extLst>
                  <a:ext uri="{FF2B5EF4-FFF2-40B4-BE49-F238E27FC236}">
                    <a16:creationId xmlns:a16="http://schemas.microsoft.com/office/drawing/2014/main" id="{37D75381-E43E-9041-D36E-275A6138551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screen">
                <a:clrChange>
                  <a:clrFrom>
                    <a:srgbClr val="EBEBEB"/>
                  </a:clrFrom>
                  <a:clrTo>
                    <a:srgbClr val="EBEBEB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843719" y="5180559"/>
                <a:ext cx="288245" cy="301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184" name="Picture 4" descr="Find hd Products Icon - Azure Virtual Machine Icon, HD Png Download. To  search and download more free transparent png images. | Png, Icon, Save">
                <a:extLst>
                  <a:ext uri="{FF2B5EF4-FFF2-40B4-BE49-F238E27FC236}">
                    <a16:creationId xmlns:a16="http://schemas.microsoft.com/office/drawing/2014/main" id="{DA9CBDE5-74C9-BF2A-B9F9-7C51CDD3999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screen">
                <a:clrChange>
                  <a:clrFrom>
                    <a:srgbClr val="EBEBEB"/>
                  </a:clrFrom>
                  <a:clrTo>
                    <a:srgbClr val="EBEBEB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140126" y="5180559"/>
                <a:ext cx="288245" cy="301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185" name="Picture 8" descr="Networking Icon Vector Art, Icons, and Graphics for Free Download">
                <a:extLst>
                  <a:ext uri="{FF2B5EF4-FFF2-40B4-BE49-F238E27FC236}">
                    <a16:creationId xmlns:a16="http://schemas.microsoft.com/office/drawing/2014/main" id="{9C1BBCD8-C01B-2A5B-0DEE-382BB4DD0E8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69090" y="5663006"/>
                <a:ext cx="350950" cy="3509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186" name="Picture 10" descr="Security icon vector. Shield security symbol in trendy design 8442122  Vector Art at Vecteezy">
                <a:extLst>
                  <a:ext uri="{FF2B5EF4-FFF2-40B4-BE49-F238E27FC236}">
                    <a16:creationId xmlns:a16="http://schemas.microsoft.com/office/drawing/2014/main" id="{C0D0537B-CEA0-6393-1CE2-DDAF87CA4C3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86811" y="6008543"/>
                <a:ext cx="320066" cy="32006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187" name="Picture 4" descr="Find hd Products Icon - Azure Virtual Machine Icon, HD Png Download. To  search and download more free transparent png images. | Png, Icon, Save">
                <a:extLst>
                  <a:ext uri="{FF2B5EF4-FFF2-40B4-BE49-F238E27FC236}">
                    <a16:creationId xmlns:a16="http://schemas.microsoft.com/office/drawing/2014/main" id="{A6753870-EFFF-B431-29B6-BAD6811CF1B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screen">
                <a:clrChange>
                  <a:clrFrom>
                    <a:srgbClr val="EBEBEB"/>
                  </a:clrFrom>
                  <a:clrTo>
                    <a:srgbClr val="EBEBEB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50282" y="5167537"/>
                <a:ext cx="288245" cy="301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188" name="Picture 4" descr="Find hd Products Icon - Azure Virtual Machine Icon, HD Png Download. To  search and download more free transparent png images. | Png, Icon, Save">
                <a:extLst>
                  <a:ext uri="{FF2B5EF4-FFF2-40B4-BE49-F238E27FC236}">
                    <a16:creationId xmlns:a16="http://schemas.microsoft.com/office/drawing/2014/main" id="{A755CC23-B2E3-F75B-C008-D594D526B96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screen">
                <a:clrChange>
                  <a:clrFrom>
                    <a:srgbClr val="EBEBEB"/>
                  </a:clrFrom>
                  <a:clrTo>
                    <a:srgbClr val="EBEBEB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46689" y="5167537"/>
                <a:ext cx="288245" cy="301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195" name="Picture 4" descr="Free O'Reilly Ebook: Docker for Java Developers | NGINX">
                <a:extLst>
                  <a:ext uri="{FF2B5EF4-FFF2-40B4-BE49-F238E27FC236}">
                    <a16:creationId xmlns:a16="http://schemas.microsoft.com/office/drawing/2014/main" id="{4D8E5D92-3EBA-1AB3-409D-A759EB4D317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1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t="13197" b="13485"/>
              <a:stretch/>
            </p:blipFill>
            <p:spPr bwMode="auto">
              <a:xfrm>
                <a:off x="6886692" y="5534634"/>
                <a:ext cx="218622" cy="19849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196" name="Picture 4" descr="Free O'Reilly Ebook: Docker for Java Developers | NGINX">
                <a:extLst>
                  <a:ext uri="{FF2B5EF4-FFF2-40B4-BE49-F238E27FC236}">
                    <a16:creationId xmlns:a16="http://schemas.microsoft.com/office/drawing/2014/main" id="{7DC658DF-8E73-23E0-A8F8-F1507B0EC44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1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t="13197" b="13485"/>
              <a:stretch/>
            </p:blipFill>
            <p:spPr bwMode="auto">
              <a:xfrm>
                <a:off x="7174937" y="5537137"/>
                <a:ext cx="218622" cy="19849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199" name="Picture 4" descr="Free O'Reilly Ebook: Docker for Java Developers | NGINX">
                <a:extLst>
                  <a:ext uri="{FF2B5EF4-FFF2-40B4-BE49-F238E27FC236}">
                    <a16:creationId xmlns:a16="http://schemas.microsoft.com/office/drawing/2014/main" id="{E7C325B3-73B4-5C09-954A-56C651A8410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1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t="13197" b="13485"/>
              <a:stretch/>
            </p:blipFill>
            <p:spPr bwMode="auto">
              <a:xfrm>
                <a:off x="6886692" y="5845868"/>
                <a:ext cx="218622" cy="19849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24" name="Picture 4" descr="Free O'Reilly Ebook: Docker for Java Developers | NGINX">
                <a:extLst>
                  <a:ext uri="{FF2B5EF4-FFF2-40B4-BE49-F238E27FC236}">
                    <a16:creationId xmlns:a16="http://schemas.microsoft.com/office/drawing/2014/main" id="{EE3BAF79-7617-E0C9-FBAC-F1320B85C5C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1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t="13197" b="13485"/>
              <a:stretch/>
            </p:blipFill>
            <p:spPr bwMode="auto">
              <a:xfrm>
                <a:off x="7174937" y="5848371"/>
                <a:ext cx="218622" cy="19849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29" name="Picture 4" descr="Free O'Reilly Ebook: Docker for Java Developers | NGINX">
                <a:extLst>
                  <a:ext uri="{FF2B5EF4-FFF2-40B4-BE49-F238E27FC236}">
                    <a16:creationId xmlns:a16="http://schemas.microsoft.com/office/drawing/2014/main" id="{E0D71755-03A8-E302-B8D6-32FBF1358E8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1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t="13197" b="13485"/>
              <a:stretch/>
            </p:blipFill>
            <p:spPr bwMode="auto">
              <a:xfrm>
                <a:off x="6894318" y="6162943"/>
                <a:ext cx="218622" cy="19849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0" name="Picture 4" descr="Free O'Reilly Ebook: Docker for Java Developers | NGINX">
                <a:extLst>
                  <a:ext uri="{FF2B5EF4-FFF2-40B4-BE49-F238E27FC236}">
                    <a16:creationId xmlns:a16="http://schemas.microsoft.com/office/drawing/2014/main" id="{43323716-119E-9110-AA38-E20B80B2154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1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t="13197" b="13485"/>
              <a:stretch/>
            </p:blipFill>
            <p:spPr bwMode="auto">
              <a:xfrm>
                <a:off x="7182563" y="6165446"/>
                <a:ext cx="218622" cy="19849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1033" name="Group 1032">
                <a:extLst>
                  <a:ext uri="{FF2B5EF4-FFF2-40B4-BE49-F238E27FC236}">
                    <a16:creationId xmlns:a16="http://schemas.microsoft.com/office/drawing/2014/main" id="{8D05C122-0651-C100-CE91-04D5B3712F14}"/>
                  </a:ext>
                </a:extLst>
              </p:cNvPr>
              <p:cNvGrpSpPr/>
              <p:nvPr/>
            </p:nvGrpSpPr>
            <p:grpSpPr>
              <a:xfrm>
                <a:off x="7477063" y="5530724"/>
                <a:ext cx="514493" cy="829302"/>
                <a:chOff x="7477063" y="5530724"/>
                <a:chExt cx="514493" cy="829302"/>
              </a:xfrm>
            </p:grpSpPr>
            <p:pic>
              <p:nvPicPr>
                <p:cNvPr id="3197" name="Picture 4" descr="Free O'Reilly Ebook: Docker for Java Developers | NGINX">
                  <a:extLst>
                    <a:ext uri="{FF2B5EF4-FFF2-40B4-BE49-F238E27FC236}">
                      <a16:creationId xmlns:a16="http://schemas.microsoft.com/office/drawing/2014/main" id="{C4B92526-BE47-05C8-ED75-169BEB57399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1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t="13197" b="13485"/>
                <a:stretch/>
              </p:blipFill>
              <p:spPr bwMode="auto">
                <a:xfrm>
                  <a:off x="7477063" y="5530724"/>
                  <a:ext cx="218622" cy="19849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198" name="Picture 4" descr="Free O'Reilly Ebook: Docker for Java Developers | NGINX">
                  <a:extLst>
                    <a:ext uri="{FF2B5EF4-FFF2-40B4-BE49-F238E27FC236}">
                      <a16:creationId xmlns:a16="http://schemas.microsoft.com/office/drawing/2014/main" id="{F881AA9B-5995-F594-8D0B-2225439CC4C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1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t="13197" b="13485"/>
                <a:stretch/>
              </p:blipFill>
              <p:spPr bwMode="auto">
                <a:xfrm>
                  <a:off x="7765308" y="5533227"/>
                  <a:ext cx="218622" cy="19849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25" name="Picture 4" descr="Free O'Reilly Ebook: Docker for Java Developers | NGINX">
                  <a:extLst>
                    <a:ext uri="{FF2B5EF4-FFF2-40B4-BE49-F238E27FC236}">
                      <a16:creationId xmlns:a16="http://schemas.microsoft.com/office/drawing/2014/main" id="{E2ADEDB8-0690-D79B-3E80-15F20597BCE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1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t="13197" b="13485"/>
                <a:stretch/>
              </p:blipFill>
              <p:spPr bwMode="auto">
                <a:xfrm>
                  <a:off x="7477063" y="5841958"/>
                  <a:ext cx="218622" cy="19849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27" name="Picture 4" descr="Free O'Reilly Ebook: Docker for Java Developers | NGINX">
                  <a:extLst>
                    <a:ext uri="{FF2B5EF4-FFF2-40B4-BE49-F238E27FC236}">
                      <a16:creationId xmlns:a16="http://schemas.microsoft.com/office/drawing/2014/main" id="{B28C08AB-02CF-5708-D23A-F0E2F00E592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1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t="13197" b="13485"/>
                <a:stretch/>
              </p:blipFill>
              <p:spPr bwMode="auto">
                <a:xfrm>
                  <a:off x="7765308" y="5844461"/>
                  <a:ext cx="218622" cy="19849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31" name="Picture 4" descr="Free O'Reilly Ebook: Docker for Java Developers | NGINX">
                  <a:extLst>
                    <a:ext uri="{FF2B5EF4-FFF2-40B4-BE49-F238E27FC236}">
                      <a16:creationId xmlns:a16="http://schemas.microsoft.com/office/drawing/2014/main" id="{A5D7E36F-8754-7AA5-BD9C-34CD0BB6881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1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t="13197" b="13485"/>
                <a:stretch/>
              </p:blipFill>
              <p:spPr bwMode="auto">
                <a:xfrm>
                  <a:off x="7484689" y="6159033"/>
                  <a:ext cx="218622" cy="19849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32" name="Picture 4" descr="Free O'Reilly Ebook: Docker for Java Developers | NGINX">
                  <a:extLst>
                    <a:ext uri="{FF2B5EF4-FFF2-40B4-BE49-F238E27FC236}">
                      <a16:creationId xmlns:a16="http://schemas.microsoft.com/office/drawing/2014/main" id="{05043EBD-A0AD-2891-DD69-D113942C220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1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t="13197" b="13485"/>
                <a:stretch/>
              </p:blipFill>
              <p:spPr bwMode="auto">
                <a:xfrm>
                  <a:off x="7772934" y="6161536"/>
                  <a:ext cx="218622" cy="19849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1034" name="Group 1033">
                <a:extLst>
                  <a:ext uri="{FF2B5EF4-FFF2-40B4-BE49-F238E27FC236}">
                    <a16:creationId xmlns:a16="http://schemas.microsoft.com/office/drawing/2014/main" id="{94148098-0AA1-4C63-FD8C-8EF072A7ACEA}"/>
                  </a:ext>
                </a:extLst>
              </p:cNvPr>
              <p:cNvGrpSpPr/>
              <p:nvPr/>
            </p:nvGrpSpPr>
            <p:grpSpPr>
              <a:xfrm>
                <a:off x="8065108" y="5526552"/>
                <a:ext cx="514493" cy="829302"/>
                <a:chOff x="7477063" y="5530724"/>
                <a:chExt cx="514493" cy="829302"/>
              </a:xfrm>
            </p:grpSpPr>
            <p:pic>
              <p:nvPicPr>
                <p:cNvPr id="1035" name="Picture 4" descr="Free O'Reilly Ebook: Docker for Java Developers | NGINX">
                  <a:extLst>
                    <a:ext uri="{FF2B5EF4-FFF2-40B4-BE49-F238E27FC236}">
                      <a16:creationId xmlns:a16="http://schemas.microsoft.com/office/drawing/2014/main" id="{4BAEFBCA-7520-7EB7-0C66-EE02E614AF4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1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t="13197" b="13485"/>
                <a:stretch/>
              </p:blipFill>
              <p:spPr bwMode="auto">
                <a:xfrm>
                  <a:off x="7477063" y="5530724"/>
                  <a:ext cx="218622" cy="19849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36" name="Picture 4" descr="Free O'Reilly Ebook: Docker for Java Developers | NGINX">
                  <a:extLst>
                    <a:ext uri="{FF2B5EF4-FFF2-40B4-BE49-F238E27FC236}">
                      <a16:creationId xmlns:a16="http://schemas.microsoft.com/office/drawing/2014/main" id="{121572C7-69A0-F442-5CF3-E6A1DFF53DC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1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t="13197" b="13485"/>
                <a:stretch/>
              </p:blipFill>
              <p:spPr bwMode="auto">
                <a:xfrm>
                  <a:off x="7765308" y="5533227"/>
                  <a:ext cx="218622" cy="19849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37" name="Picture 4" descr="Free O'Reilly Ebook: Docker for Java Developers | NGINX">
                  <a:extLst>
                    <a:ext uri="{FF2B5EF4-FFF2-40B4-BE49-F238E27FC236}">
                      <a16:creationId xmlns:a16="http://schemas.microsoft.com/office/drawing/2014/main" id="{02517104-0ABE-55F6-283B-2F5F8C6237D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1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t="13197" b="13485"/>
                <a:stretch/>
              </p:blipFill>
              <p:spPr bwMode="auto">
                <a:xfrm>
                  <a:off x="7477063" y="5841958"/>
                  <a:ext cx="218622" cy="19849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38" name="Picture 4" descr="Free O'Reilly Ebook: Docker for Java Developers | NGINX">
                  <a:extLst>
                    <a:ext uri="{FF2B5EF4-FFF2-40B4-BE49-F238E27FC236}">
                      <a16:creationId xmlns:a16="http://schemas.microsoft.com/office/drawing/2014/main" id="{97DCA4A7-DFEC-63E8-BB4D-B86E6144B64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1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t="13197" b="13485"/>
                <a:stretch/>
              </p:blipFill>
              <p:spPr bwMode="auto">
                <a:xfrm>
                  <a:off x="7765308" y="5844461"/>
                  <a:ext cx="218622" cy="19849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39" name="Picture 4" descr="Free O'Reilly Ebook: Docker for Java Developers | NGINX">
                  <a:extLst>
                    <a:ext uri="{FF2B5EF4-FFF2-40B4-BE49-F238E27FC236}">
                      <a16:creationId xmlns:a16="http://schemas.microsoft.com/office/drawing/2014/main" id="{DAE791E7-ED3B-37B0-77D5-2719FA74879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1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t="13197" b="13485"/>
                <a:stretch/>
              </p:blipFill>
              <p:spPr bwMode="auto">
                <a:xfrm>
                  <a:off x="7484689" y="6159033"/>
                  <a:ext cx="218622" cy="19849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40" name="Picture 4" descr="Free O'Reilly Ebook: Docker for Java Developers | NGINX">
                  <a:extLst>
                    <a:ext uri="{FF2B5EF4-FFF2-40B4-BE49-F238E27FC236}">
                      <a16:creationId xmlns:a16="http://schemas.microsoft.com/office/drawing/2014/main" id="{675A1186-2302-3AC1-17F9-30A2A4A91AA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1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t="13197" b="13485"/>
                <a:stretch/>
              </p:blipFill>
              <p:spPr bwMode="auto">
                <a:xfrm>
                  <a:off x="7772934" y="6161536"/>
                  <a:ext cx="218622" cy="19849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</p:grpSp>
      <p:sp>
        <p:nvSpPr>
          <p:cNvPr id="1042" name="Rectangle 1041">
            <a:extLst>
              <a:ext uri="{FF2B5EF4-FFF2-40B4-BE49-F238E27FC236}">
                <a16:creationId xmlns:a16="http://schemas.microsoft.com/office/drawing/2014/main" id="{06CE726A-402C-EEF3-D04B-F6C20C019B1D}"/>
              </a:ext>
            </a:extLst>
          </p:cNvPr>
          <p:cNvSpPr/>
          <p:nvPr/>
        </p:nvSpPr>
        <p:spPr>
          <a:xfrm>
            <a:off x="4058000" y="4169128"/>
            <a:ext cx="1776846" cy="192457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43" name="Group 1042">
            <a:extLst>
              <a:ext uri="{FF2B5EF4-FFF2-40B4-BE49-F238E27FC236}">
                <a16:creationId xmlns:a16="http://schemas.microsoft.com/office/drawing/2014/main" id="{501DDE24-2232-7A0E-2B99-1EFB6B4260AE}"/>
              </a:ext>
            </a:extLst>
          </p:cNvPr>
          <p:cNvGrpSpPr/>
          <p:nvPr/>
        </p:nvGrpSpPr>
        <p:grpSpPr>
          <a:xfrm>
            <a:off x="4440924" y="4770249"/>
            <a:ext cx="495086" cy="1423275"/>
            <a:chOff x="615482" y="2780615"/>
            <a:chExt cx="1209675" cy="3340100"/>
          </a:xfrm>
        </p:grpSpPr>
        <p:pic>
          <p:nvPicPr>
            <p:cNvPr id="1063" name="Picture 2">
              <a:extLst>
                <a:ext uri="{FF2B5EF4-FFF2-40B4-BE49-F238E27FC236}">
                  <a16:creationId xmlns:a16="http://schemas.microsoft.com/office/drawing/2014/main" id="{0B59AD92-DFC2-5FB0-C4CC-271F21F5C7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5482" y="2780615"/>
              <a:ext cx="1209675" cy="1714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64" name="Picture 2">
              <a:extLst>
                <a:ext uri="{FF2B5EF4-FFF2-40B4-BE49-F238E27FC236}">
                  <a16:creationId xmlns:a16="http://schemas.microsoft.com/office/drawing/2014/main" id="{C0FCD3CF-E60E-42EF-0373-9A6E5A3BC1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5482" y="4406215"/>
              <a:ext cx="1209675" cy="1714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53" name="Picture 8" descr="Networking Icon Vector Art, Icons, and Graphics for Free Download">
            <a:extLst>
              <a:ext uri="{FF2B5EF4-FFF2-40B4-BE49-F238E27FC236}">
                <a16:creationId xmlns:a16="http://schemas.microsoft.com/office/drawing/2014/main" id="{F0C17476-D148-5776-91E8-FF273B74CF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78924" y="4741856"/>
            <a:ext cx="324859" cy="338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10" descr="Security icon vector. Shield security symbol in trendy design 8442122  Vector Art at Vecteezy">
            <a:extLst>
              <a:ext uri="{FF2B5EF4-FFF2-40B4-BE49-F238E27FC236}">
                <a16:creationId xmlns:a16="http://schemas.microsoft.com/office/drawing/2014/main" id="{76E5AD08-C0D6-410A-ED42-363461503E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82279" y="5029092"/>
            <a:ext cx="296272" cy="308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7" name="Picture 4" descr="Free O'Reilly Ebook: Docker for Java Developers | NGINX">
            <a:extLst>
              <a:ext uri="{FF2B5EF4-FFF2-40B4-BE49-F238E27FC236}">
                <a16:creationId xmlns:a16="http://schemas.microsoft.com/office/drawing/2014/main" id="{8057B28F-AE13-D54E-90CE-BBE691D5B0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3197" b="13485"/>
          <a:stretch/>
        </p:blipFill>
        <p:spPr bwMode="auto">
          <a:xfrm>
            <a:off x="4552306" y="4303805"/>
            <a:ext cx="218622" cy="198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8" name="Picture 4" descr="Free O'Reilly Ebook: Docker for Java Developers | NGINX">
            <a:extLst>
              <a:ext uri="{FF2B5EF4-FFF2-40B4-BE49-F238E27FC236}">
                <a16:creationId xmlns:a16="http://schemas.microsoft.com/office/drawing/2014/main" id="{024C70AB-9A06-0276-0F86-308BBB22AB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3197" b="13485"/>
          <a:stretch/>
        </p:blipFill>
        <p:spPr bwMode="auto">
          <a:xfrm>
            <a:off x="4840551" y="4306308"/>
            <a:ext cx="218622" cy="198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1" name="Picture 4" descr="Free O'Reilly Ebook: Docker for Java Developers | NGINX">
            <a:extLst>
              <a:ext uri="{FF2B5EF4-FFF2-40B4-BE49-F238E27FC236}">
                <a16:creationId xmlns:a16="http://schemas.microsoft.com/office/drawing/2014/main" id="{ABFA691A-6DD8-F732-63BC-492069933C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3197" b="13485"/>
          <a:stretch/>
        </p:blipFill>
        <p:spPr bwMode="auto">
          <a:xfrm>
            <a:off x="4559932" y="4620880"/>
            <a:ext cx="218622" cy="198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2" name="Picture 4" descr="Free O'Reilly Ebook: Docker for Java Developers | NGINX">
            <a:extLst>
              <a:ext uri="{FF2B5EF4-FFF2-40B4-BE49-F238E27FC236}">
                <a16:creationId xmlns:a16="http://schemas.microsoft.com/office/drawing/2014/main" id="{A316EB0A-521A-627D-5279-0AAAA2844B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3197" b="13485"/>
          <a:stretch/>
        </p:blipFill>
        <p:spPr bwMode="auto">
          <a:xfrm>
            <a:off x="4848177" y="4623383"/>
            <a:ext cx="218622" cy="198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76" name="Group 1075">
            <a:extLst>
              <a:ext uri="{FF2B5EF4-FFF2-40B4-BE49-F238E27FC236}">
                <a16:creationId xmlns:a16="http://schemas.microsoft.com/office/drawing/2014/main" id="{25488B91-3FDA-AD4B-3729-E2C992405DD4}"/>
              </a:ext>
            </a:extLst>
          </p:cNvPr>
          <p:cNvGrpSpPr/>
          <p:nvPr/>
        </p:nvGrpSpPr>
        <p:grpSpPr>
          <a:xfrm>
            <a:off x="5142677" y="4299895"/>
            <a:ext cx="514493" cy="518068"/>
            <a:chOff x="4168890" y="4683149"/>
            <a:chExt cx="514493" cy="518068"/>
          </a:xfrm>
        </p:grpSpPr>
        <p:pic>
          <p:nvPicPr>
            <p:cNvPr id="1069" name="Picture 4" descr="Free O'Reilly Ebook: Docker for Java Developers | NGINX">
              <a:extLst>
                <a:ext uri="{FF2B5EF4-FFF2-40B4-BE49-F238E27FC236}">
                  <a16:creationId xmlns:a16="http://schemas.microsoft.com/office/drawing/2014/main" id="{272759DB-0897-69EE-A717-DF2BF5C3A45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3197" b="13485"/>
            <a:stretch/>
          </p:blipFill>
          <p:spPr bwMode="auto">
            <a:xfrm>
              <a:off x="4168890" y="4683149"/>
              <a:ext cx="218622" cy="1984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70" name="Picture 4" descr="Free O'Reilly Ebook: Docker for Java Developers | NGINX">
              <a:extLst>
                <a:ext uri="{FF2B5EF4-FFF2-40B4-BE49-F238E27FC236}">
                  <a16:creationId xmlns:a16="http://schemas.microsoft.com/office/drawing/2014/main" id="{01F056C5-8243-D549-B049-4CDDD75B7B7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3197" b="13485"/>
            <a:stretch/>
          </p:blipFill>
          <p:spPr bwMode="auto">
            <a:xfrm>
              <a:off x="4457135" y="4685652"/>
              <a:ext cx="218622" cy="1984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73" name="Picture 4" descr="Free O'Reilly Ebook: Docker for Java Developers | NGINX">
              <a:extLst>
                <a:ext uri="{FF2B5EF4-FFF2-40B4-BE49-F238E27FC236}">
                  <a16:creationId xmlns:a16="http://schemas.microsoft.com/office/drawing/2014/main" id="{1648A616-4B33-BEEA-DC5F-38745C7C6AD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3197" b="13485"/>
            <a:stretch/>
          </p:blipFill>
          <p:spPr bwMode="auto">
            <a:xfrm>
              <a:off x="4176516" y="5000224"/>
              <a:ext cx="218622" cy="1984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74" name="Picture 4" descr="Free O'Reilly Ebook: Docker for Java Developers | NGINX">
              <a:extLst>
                <a:ext uri="{FF2B5EF4-FFF2-40B4-BE49-F238E27FC236}">
                  <a16:creationId xmlns:a16="http://schemas.microsoft.com/office/drawing/2014/main" id="{BBC233BB-A6E2-D12A-5065-1F6E563943B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3197" b="13485"/>
            <a:stretch/>
          </p:blipFill>
          <p:spPr bwMode="auto">
            <a:xfrm>
              <a:off x="4464761" y="5002727"/>
              <a:ext cx="218622" cy="1984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77" name="Group 1076">
            <a:extLst>
              <a:ext uri="{FF2B5EF4-FFF2-40B4-BE49-F238E27FC236}">
                <a16:creationId xmlns:a16="http://schemas.microsoft.com/office/drawing/2014/main" id="{D977E792-FE71-9B05-8D02-53A33800EECB}"/>
              </a:ext>
            </a:extLst>
          </p:cNvPr>
          <p:cNvGrpSpPr/>
          <p:nvPr/>
        </p:nvGrpSpPr>
        <p:grpSpPr>
          <a:xfrm>
            <a:off x="5142677" y="4949576"/>
            <a:ext cx="514493" cy="518068"/>
            <a:chOff x="4168890" y="4683149"/>
            <a:chExt cx="514493" cy="518068"/>
          </a:xfrm>
        </p:grpSpPr>
        <p:pic>
          <p:nvPicPr>
            <p:cNvPr id="1078" name="Picture 4" descr="Free O'Reilly Ebook: Docker for Java Developers | NGINX">
              <a:extLst>
                <a:ext uri="{FF2B5EF4-FFF2-40B4-BE49-F238E27FC236}">
                  <a16:creationId xmlns:a16="http://schemas.microsoft.com/office/drawing/2014/main" id="{CAE76E47-A4DE-4D30-F66D-64EE98D6C40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3197" b="13485"/>
            <a:stretch/>
          </p:blipFill>
          <p:spPr bwMode="auto">
            <a:xfrm>
              <a:off x="4168890" y="4683149"/>
              <a:ext cx="218622" cy="1984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79" name="Picture 4" descr="Free O'Reilly Ebook: Docker for Java Developers | NGINX">
              <a:extLst>
                <a:ext uri="{FF2B5EF4-FFF2-40B4-BE49-F238E27FC236}">
                  <a16:creationId xmlns:a16="http://schemas.microsoft.com/office/drawing/2014/main" id="{2F9AB6EA-89B4-372F-8239-A0E945342F0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3197" b="13485"/>
            <a:stretch/>
          </p:blipFill>
          <p:spPr bwMode="auto">
            <a:xfrm>
              <a:off x="4457135" y="4685652"/>
              <a:ext cx="218622" cy="1984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80" name="Picture 4" descr="Free O'Reilly Ebook: Docker for Java Developers | NGINX">
              <a:extLst>
                <a:ext uri="{FF2B5EF4-FFF2-40B4-BE49-F238E27FC236}">
                  <a16:creationId xmlns:a16="http://schemas.microsoft.com/office/drawing/2014/main" id="{1E2AF1A6-D601-332D-098C-5ED3926D120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3197" b="13485"/>
            <a:stretch/>
          </p:blipFill>
          <p:spPr bwMode="auto">
            <a:xfrm>
              <a:off x="4176516" y="5000224"/>
              <a:ext cx="218622" cy="1984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81" name="Picture 4" descr="Free O'Reilly Ebook: Docker for Java Developers | NGINX">
              <a:extLst>
                <a:ext uri="{FF2B5EF4-FFF2-40B4-BE49-F238E27FC236}">
                  <a16:creationId xmlns:a16="http://schemas.microsoft.com/office/drawing/2014/main" id="{45FE6FAB-545F-7056-CD60-4746622690B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3197" b="13485"/>
            <a:stretch/>
          </p:blipFill>
          <p:spPr bwMode="auto">
            <a:xfrm>
              <a:off x="4464761" y="5002727"/>
              <a:ext cx="218622" cy="1984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82" name="Group 1081">
            <a:extLst>
              <a:ext uri="{FF2B5EF4-FFF2-40B4-BE49-F238E27FC236}">
                <a16:creationId xmlns:a16="http://schemas.microsoft.com/office/drawing/2014/main" id="{A321E7CE-B049-D313-CFED-FA22C66D85D0}"/>
              </a:ext>
            </a:extLst>
          </p:cNvPr>
          <p:cNvGrpSpPr/>
          <p:nvPr/>
        </p:nvGrpSpPr>
        <p:grpSpPr>
          <a:xfrm>
            <a:off x="5166022" y="5550853"/>
            <a:ext cx="514493" cy="518068"/>
            <a:chOff x="4168890" y="4683149"/>
            <a:chExt cx="514493" cy="518068"/>
          </a:xfrm>
        </p:grpSpPr>
        <p:pic>
          <p:nvPicPr>
            <p:cNvPr id="1083" name="Picture 4" descr="Free O'Reilly Ebook: Docker for Java Developers | NGINX">
              <a:extLst>
                <a:ext uri="{FF2B5EF4-FFF2-40B4-BE49-F238E27FC236}">
                  <a16:creationId xmlns:a16="http://schemas.microsoft.com/office/drawing/2014/main" id="{19D640CF-5F31-40B1-AF7E-7941E76F15F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3197" b="13485"/>
            <a:stretch/>
          </p:blipFill>
          <p:spPr bwMode="auto">
            <a:xfrm>
              <a:off x="4168890" y="4683149"/>
              <a:ext cx="218622" cy="1984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84" name="Picture 4" descr="Free O'Reilly Ebook: Docker for Java Developers | NGINX">
              <a:extLst>
                <a:ext uri="{FF2B5EF4-FFF2-40B4-BE49-F238E27FC236}">
                  <a16:creationId xmlns:a16="http://schemas.microsoft.com/office/drawing/2014/main" id="{0E423CD7-5E51-564B-C705-5101A4127F3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3197" b="13485"/>
            <a:stretch/>
          </p:blipFill>
          <p:spPr bwMode="auto">
            <a:xfrm>
              <a:off x="4457135" y="4685652"/>
              <a:ext cx="218622" cy="1984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85" name="Picture 4" descr="Free O'Reilly Ebook: Docker for Java Developers | NGINX">
              <a:extLst>
                <a:ext uri="{FF2B5EF4-FFF2-40B4-BE49-F238E27FC236}">
                  <a16:creationId xmlns:a16="http://schemas.microsoft.com/office/drawing/2014/main" id="{D2F93019-8AB6-B829-255F-A6586532F6B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3197" b="13485"/>
            <a:stretch/>
          </p:blipFill>
          <p:spPr bwMode="auto">
            <a:xfrm>
              <a:off x="4176516" y="5000224"/>
              <a:ext cx="218622" cy="1984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86" name="Picture 4" descr="Free O'Reilly Ebook: Docker for Java Developers | NGINX">
              <a:extLst>
                <a:ext uri="{FF2B5EF4-FFF2-40B4-BE49-F238E27FC236}">
                  <a16:creationId xmlns:a16="http://schemas.microsoft.com/office/drawing/2014/main" id="{1B82E886-2C77-153A-CC5F-407B6D03315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3197" b="13485"/>
            <a:stretch/>
          </p:blipFill>
          <p:spPr bwMode="auto">
            <a:xfrm>
              <a:off x="4464761" y="5002727"/>
              <a:ext cx="218622" cy="1984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200" name="Arrow: Right 3199">
            <a:extLst>
              <a:ext uri="{FF2B5EF4-FFF2-40B4-BE49-F238E27FC236}">
                <a16:creationId xmlns:a16="http://schemas.microsoft.com/office/drawing/2014/main" id="{9E8C7C7C-514B-B466-3E57-BD2E4677438A}"/>
              </a:ext>
            </a:extLst>
          </p:cNvPr>
          <p:cNvSpPr/>
          <p:nvPr/>
        </p:nvSpPr>
        <p:spPr>
          <a:xfrm>
            <a:off x="3261436" y="5160580"/>
            <a:ext cx="694883" cy="37684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01" name="Arrow: Right 3200">
            <a:extLst>
              <a:ext uri="{FF2B5EF4-FFF2-40B4-BE49-F238E27FC236}">
                <a16:creationId xmlns:a16="http://schemas.microsoft.com/office/drawing/2014/main" id="{1764036E-5B28-3319-7C3E-6002B5A82F89}"/>
              </a:ext>
            </a:extLst>
          </p:cNvPr>
          <p:cNvSpPr/>
          <p:nvPr/>
        </p:nvSpPr>
        <p:spPr>
          <a:xfrm>
            <a:off x="5971212" y="4572731"/>
            <a:ext cx="985001" cy="37684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02" name="Arrow: Right 3201">
            <a:extLst>
              <a:ext uri="{FF2B5EF4-FFF2-40B4-BE49-F238E27FC236}">
                <a16:creationId xmlns:a16="http://schemas.microsoft.com/office/drawing/2014/main" id="{08549688-6C7C-9547-BD6C-C73427C282C0}"/>
              </a:ext>
            </a:extLst>
          </p:cNvPr>
          <p:cNvSpPr/>
          <p:nvPr/>
        </p:nvSpPr>
        <p:spPr>
          <a:xfrm>
            <a:off x="3261437" y="1998265"/>
            <a:ext cx="1640994" cy="37684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03" name="Arrow: Right 3202">
            <a:extLst>
              <a:ext uri="{FF2B5EF4-FFF2-40B4-BE49-F238E27FC236}">
                <a16:creationId xmlns:a16="http://schemas.microsoft.com/office/drawing/2014/main" id="{84478308-36D1-28E2-713C-1BD734FDB711}"/>
              </a:ext>
            </a:extLst>
          </p:cNvPr>
          <p:cNvSpPr/>
          <p:nvPr/>
        </p:nvSpPr>
        <p:spPr>
          <a:xfrm>
            <a:off x="7892633" y="2608262"/>
            <a:ext cx="1515472" cy="37684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04" name="Arrow: Right 3203">
            <a:extLst>
              <a:ext uri="{FF2B5EF4-FFF2-40B4-BE49-F238E27FC236}">
                <a16:creationId xmlns:a16="http://schemas.microsoft.com/office/drawing/2014/main" id="{95829686-D7D7-28CA-0845-D5C2F1270891}"/>
              </a:ext>
            </a:extLst>
          </p:cNvPr>
          <p:cNvSpPr/>
          <p:nvPr/>
        </p:nvSpPr>
        <p:spPr>
          <a:xfrm rot="19074185">
            <a:off x="9439105" y="4479578"/>
            <a:ext cx="1129235" cy="37684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06" name="TextBox 3205">
            <a:extLst>
              <a:ext uri="{FF2B5EF4-FFF2-40B4-BE49-F238E27FC236}">
                <a16:creationId xmlns:a16="http://schemas.microsoft.com/office/drawing/2014/main" id="{6BD7E271-E04C-2707-E13C-7546862E058B}"/>
              </a:ext>
            </a:extLst>
          </p:cNvPr>
          <p:cNvSpPr txBox="1"/>
          <p:nvPr/>
        </p:nvSpPr>
        <p:spPr>
          <a:xfrm>
            <a:off x="120749" y="1827057"/>
            <a:ext cx="122591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Migrate</a:t>
            </a:r>
          </a:p>
          <a:p>
            <a:r>
              <a:rPr lang="en-US" dirty="0"/>
              <a:t>Then</a:t>
            </a:r>
          </a:p>
          <a:p>
            <a:r>
              <a:rPr lang="en-US" dirty="0"/>
              <a:t>Modernize</a:t>
            </a:r>
          </a:p>
        </p:txBody>
      </p:sp>
      <p:sp>
        <p:nvSpPr>
          <p:cNvPr id="3207" name="TextBox 3206">
            <a:extLst>
              <a:ext uri="{FF2B5EF4-FFF2-40B4-BE49-F238E27FC236}">
                <a16:creationId xmlns:a16="http://schemas.microsoft.com/office/drawing/2014/main" id="{C81F1685-E7C5-DBC6-2D0A-FC3A21ADC941}"/>
              </a:ext>
            </a:extLst>
          </p:cNvPr>
          <p:cNvSpPr txBox="1"/>
          <p:nvPr/>
        </p:nvSpPr>
        <p:spPr>
          <a:xfrm>
            <a:off x="120749" y="4736527"/>
            <a:ext cx="122591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Modernize</a:t>
            </a:r>
          </a:p>
          <a:p>
            <a:r>
              <a:rPr lang="en-US" dirty="0"/>
              <a:t>Then</a:t>
            </a:r>
          </a:p>
          <a:p>
            <a:r>
              <a:rPr lang="en-US" dirty="0"/>
              <a:t>Migrate</a:t>
            </a:r>
          </a:p>
        </p:txBody>
      </p:sp>
      <p:sp>
        <p:nvSpPr>
          <p:cNvPr id="3136" name="TextBox 3135">
            <a:extLst>
              <a:ext uri="{FF2B5EF4-FFF2-40B4-BE49-F238E27FC236}">
                <a16:creationId xmlns:a16="http://schemas.microsoft.com/office/drawing/2014/main" id="{E997F642-7A5E-1FE2-F8AC-FEB7E731265C}"/>
              </a:ext>
            </a:extLst>
          </p:cNvPr>
          <p:cNvSpPr txBox="1"/>
          <p:nvPr/>
        </p:nvSpPr>
        <p:spPr>
          <a:xfrm>
            <a:off x="7407434" y="1035091"/>
            <a:ext cx="242271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/>
              <a:t>Information</a:t>
            </a:r>
          </a:p>
          <a:p>
            <a:pPr algn="ctr"/>
            <a:r>
              <a:rPr lang="en-US" sz="3600" b="1" dirty="0"/>
              <a:t>Technology</a:t>
            </a:r>
          </a:p>
        </p:txBody>
      </p:sp>
      <p:sp>
        <p:nvSpPr>
          <p:cNvPr id="3137" name="TextBox 3136">
            <a:extLst>
              <a:ext uri="{FF2B5EF4-FFF2-40B4-BE49-F238E27FC236}">
                <a16:creationId xmlns:a16="http://schemas.microsoft.com/office/drawing/2014/main" id="{46D1187B-0F8E-57A4-4596-1C793511428F}"/>
              </a:ext>
            </a:extLst>
          </p:cNvPr>
          <p:cNvSpPr txBox="1"/>
          <p:nvPr/>
        </p:nvSpPr>
        <p:spPr>
          <a:xfrm>
            <a:off x="5381649" y="6077452"/>
            <a:ext cx="17972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Business</a:t>
            </a:r>
          </a:p>
        </p:txBody>
      </p:sp>
      <p:pic>
        <p:nvPicPr>
          <p:cNvPr id="3138" name="Picture 8" descr="kcdc | Kansas City MO">
            <a:extLst>
              <a:ext uri="{FF2B5EF4-FFF2-40B4-BE49-F238E27FC236}">
                <a16:creationId xmlns:a16="http://schemas.microsoft.com/office/drawing/2014/main" id="{2451B520-812F-0A73-0A8A-2204650198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319600" y="0"/>
            <a:ext cx="875134" cy="875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5552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36" grpId="0"/>
      <p:bldP spid="313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83A6AC-0983-5380-CF9E-BD3E237D73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Business Basics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B8AFB1-EAB1-E9A8-76DE-7C7AA93DC80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3139" y="2063838"/>
            <a:ext cx="4942187" cy="422365"/>
          </a:xfrm>
        </p:spPr>
        <p:txBody>
          <a:bodyPr/>
          <a:lstStyle/>
          <a:p>
            <a:r>
              <a:rPr lang="en-US" dirty="0"/>
              <a:t>Capabilities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B3C55A-6B44-A8B7-D24F-07C95745E68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726104" y="2063838"/>
            <a:ext cx="4942187" cy="422365"/>
          </a:xfrm>
        </p:spPr>
        <p:txBody>
          <a:bodyPr/>
          <a:lstStyle/>
          <a:p>
            <a:r>
              <a:rPr lang="en-US" dirty="0"/>
              <a:t>Commoditization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C4AB389F-7B9A-9D58-D379-34AE4CF86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729D4-A164-47A3-830D-E792BCE699E4}" type="slidenum">
              <a:rPr lang="en-US" smtClean="0"/>
              <a:t>14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82E786-C7CA-8364-37A2-1BD372E31F47}"/>
              </a:ext>
            </a:extLst>
          </p:cNvPr>
          <p:cNvSpPr txBox="1"/>
          <p:nvPr/>
        </p:nvSpPr>
        <p:spPr>
          <a:xfrm>
            <a:off x="527343" y="2559142"/>
            <a:ext cx="501092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Things a Business Does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Core Capabilities – Part of the Business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Auxiliary Capabilities – Necessary, but not Core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76B405-2450-0230-3A94-E842CA9A09CD}"/>
              </a:ext>
            </a:extLst>
          </p:cNvPr>
          <p:cNvSpPr txBox="1"/>
          <p:nvPr/>
        </p:nvSpPr>
        <p:spPr>
          <a:xfrm>
            <a:off x="5726104" y="2559142"/>
            <a:ext cx="412414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Turning Capabilities into Commodities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Purchase from others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Cloud is a commodity</a:t>
            </a:r>
          </a:p>
        </p:txBody>
      </p:sp>
      <p:pic>
        <p:nvPicPr>
          <p:cNvPr id="18" name="Picture 8" descr="kcdc | Kansas City MO">
            <a:extLst>
              <a:ext uri="{FF2B5EF4-FFF2-40B4-BE49-F238E27FC236}">
                <a16:creationId xmlns:a16="http://schemas.microsoft.com/office/drawing/2014/main" id="{089D8B6A-C7F3-0925-F2CB-D89E48C73C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319600" y="0"/>
            <a:ext cx="875134" cy="875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966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3A132-C5A7-4563-B1B0-AA1C178C8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Move to the Cloud?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3673C5-3E28-EF08-1F16-DA6EF3175E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729D4-A164-47A3-830D-E792BCE699E4}" type="slidenum">
              <a:rPr lang="en-US" smtClean="0"/>
              <a:t>15</a:t>
            </a:fld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7BAA42D-0AFA-3F73-4424-E59C10E67F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45853" y="3569901"/>
            <a:ext cx="4223694" cy="2815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28807BD-F446-B38B-81E7-EA40C6B93E7E}"/>
              </a:ext>
            </a:extLst>
          </p:cNvPr>
          <p:cNvSpPr txBox="1"/>
          <p:nvPr/>
        </p:nvSpPr>
        <p:spPr>
          <a:xfrm>
            <a:off x="4263084" y="5764426"/>
            <a:ext cx="10366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COST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9140C28-7AF7-A805-B3C4-654787286407}"/>
              </a:ext>
            </a:extLst>
          </p:cNvPr>
          <p:cNvGrpSpPr/>
          <p:nvPr/>
        </p:nvGrpSpPr>
        <p:grpSpPr>
          <a:xfrm>
            <a:off x="1268456" y="1178553"/>
            <a:ext cx="3288702" cy="2723006"/>
            <a:chOff x="1268456" y="1178553"/>
            <a:chExt cx="3288702" cy="2723006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F8460BAB-F094-53C2-12CF-E4FDAF5F674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36134" y="1178553"/>
              <a:ext cx="1219200" cy="1219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5FD1969-DFCA-7450-6AA8-C7F56BB5B067}"/>
                </a:ext>
              </a:extLst>
            </p:cNvPr>
            <p:cNvSpPr txBox="1"/>
            <p:nvPr/>
          </p:nvSpPr>
          <p:spPr>
            <a:xfrm>
              <a:off x="1268456" y="2373039"/>
              <a:ext cx="2191627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 dirty="0"/>
                <a:t>Risk</a:t>
              </a:r>
            </a:p>
            <a:p>
              <a:pPr algn="ctr"/>
              <a:r>
                <a:rPr lang="en-US" sz="2800" b="1" dirty="0"/>
                <a:t>Management</a:t>
              </a:r>
            </a:p>
          </p:txBody>
        </p:sp>
        <p:sp>
          <p:nvSpPr>
            <p:cNvPr id="9" name="Arrow: Bent 8">
              <a:extLst>
                <a:ext uri="{FF2B5EF4-FFF2-40B4-BE49-F238E27FC236}">
                  <a16:creationId xmlns:a16="http://schemas.microsoft.com/office/drawing/2014/main" id="{374348E6-9596-A9A7-41DA-E15B6BBC84C9}"/>
                </a:ext>
              </a:extLst>
            </p:cNvPr>
            <p:cNvSpPr/>
            <p:nvPr/>
          </p:nvSpPr>
          <p:spPr>
            <a:xfrm rot="5400000">
              <a:off x="2693776" y="2038177"/>
              <a:ext cx="2428103" cy="1298661"/>
            </a:xfrm>
            <a:prstGeom prst="ben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2931417-2E0C-0D6B-8ABA-0ADF664350A4}"/>
              </a:ext>
            </a:extLst>
          </p:cNvPr>
          <p:cNvGrpSpPr/>
          <p:nvPr/>
        </p:nvGrpSpPr>
        <p:grpSpPr>
          <a:xfrm>
            <a:off x="7569546" y="1061340"/>
            <a:ext cx="3439694" cy="4246788"/>
            <a:chOff x="7569546" y="1061340"/>
            <a:chExt cx="3439694" cy="4246788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55261497-FF24-5D98-CB90-273E56A5D3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rot="1797474">
              <a:off x="8581856" y="1061340"/>
              <a:ext cx="1333500" cy="1714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CB77092-03EE-509F-9ED1-F2977DF00040}"/>
                </a:ext>
              </a:extLst>
            </p:cNvPr>
            <p:cNvSpPr txBox="1"/>
            <p:nvPr/>
          </p:nvSpPr>
          <p:spPr>
            <a:xfrm>
              <a:off x="7978988" y="2720530"/>
              <a:ext cx="3030252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 dirty="0"/>
                <a:t>Technical Concerns</a:t>
              </a:r>
            </a:p>
            <a:p>
              <a:pPr algn="ctr"/>
              <a:r>
                <a:rPr lang="en-US" sz="1600" b="1" dirty="0"/>
                <a:t>Scalability, Availability,</a:t>
              </a:r>
            </a:p>
            <a:p>
              <a:pPr algn="ctr"/>
              <a:r>
                <a:rPr lang="en-US" sz="1600" b="1" dirty="0"/>
                <a:t>Improved customer experience</a:t>
              </a:r>
              <a:endParaRPr lang="en-US" sz="2800" b="1" dirty="0"/>
            </a:p>
          </p:txBody>
        </p:sp>
        <p:sp>
          <p:nvSpPr>
            <p:cNvPr id="11" name="Arrow: Bent 10">
              <a:extLst>
                <a:ext uri="{FF2B5EF4-FFF2-40B4-BE49-F238E27FC236}">
                  <a16:creationId xmlns:a16="http://schemas.microsoft.com/office/drawing/2014/main" id="{58C1D5FD-215A-DC97-7104-AE6994C761EF}"/>
                </a:ext>
              </a:extLst>
            </p:cNvPr>
            <p:cNvSpPr/>
            <p:nvPr/>
          </p:nvSpPr>
          <p:spPr>
            <a:xfrm rot="10800000">
              <a:off x="7569546" y="4022124"/>
              <a:ext cx="1920445" cy="1286004"/>
            </a:xfrm>
            <a:prstGeom prst="ben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pic>
        <p:nvPicPr>
          <p:cNvPr id="14" name="Picture 8" descr="kcdc | Kansas City MO">
            <a:extLst>
              <a:ext uri="{FF2B5EF4-FFF2-40B4-BE49-F238E27FC236}">
                <a16:creationId xmlns:a16="http://schemas.microsoft.com/office/drawing/2014/main" id="{BFE2B80E-5182-6D8B-2514-F8B3529BDE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319600" y="0"/>
            <a:ext cx="875134" cy="875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1833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Heart shape cloud on a blue sky">
            <a:extLst>
              <a:ext uri="{FF2B5EF4-FFF2-40B4-BE49-F238E27FC236}">
                <a16:creationId xmlns:a16="http://schemas.microsoft.com/office/drawing/2014/main" id="{47DBE8E2-71E9-40A8-B25F-2D4F23E76688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8402" y="598401"/>
            <a:ext cx="9645056" cy="5661198"/>
          </a:xfrm>
        </p:spPr>
      </p:pic>
      <p:sp>
        <p:nvSpPr>
          <p:cNvPr id="24" name="Title 23">
            <a:extLst>
              <a:ext uri="{FF2B5EF4-FFF2-40B4-BE49-F238E27FC236}">
                <a16:creationId xmlns:a16="http://schemas.microsoft.com/office/drawing/2014/main" id="{3413C595-4D01-4997-9A0A-E7606687AB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69978" y="3443968"/>
            <a:ext cx="6022021" cy="882499"/>
          </a:xfrm>
        </p:spPr>
        <p:txBody>
          <a:bodyPr/>
          <a:lstStyle/>
          <a:p>
            <a:r>
              <a:rPr lang="en-US" sz="2800" dirty="0"/>
              <a:t>Ideal Migrations?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D7D3E7A5-4BD8-44AD-B116-D2CED7043DD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169979" y="4326467"/>
            <a:ext cx="6022021" cy="830414"/>
          </a:xfrm>
        </p:spPr>
        <p:txBody>
          <a:bodyPr/>
          <a:lstStyle/>
          <a:p>
            <a:r>
              <a:rPr lang="en-US" dirty="0"/>
              <a:t>General Rules of the Road</a:t>
            </a:r>
          </a:p>
        </p:txBody>
      </p:sp>
      <p:pic>
        <p:nvPicPr>
          <p:cNvPr id="2" name="Picture 8" descr="kcdc | Kansas City MO">
            <a:extLst>
              <a:ext uri="{FF2B5EF4-FFF2-40B4-BE49-F238E27FC236}">
                <a16:creationId xmlns:a16="http://schemas.microsoft.com/office/drawing/2014/main" id="{E80AF63E-0891-8BC1-FB21-9278C5F59F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319600" y="0"/>
            <a:ext cx="875134" cy="875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9139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>
            <a:extLst>
              <a:ext uri="{FF2B5EF4-FFF2-40B4-BE49-F238E27FC236}">
                <a16:creationId xmlns:a16="http://schemas.microsoft.com/office/drawing/2014/main" id="{96168A1E-7436-F5EE-3995-57B498636B9E}"/>
              </a:ext>
            </a:extLst>
          </p:cNvPr>
          <p:cNvSpPr/>
          <p:nvPr/>
        </p:nvSpPr>
        <p:spPr>
          <a:xfrm>
            <a:off x="591266" y="1066801"/>
            <a:ext cx="2447567" cy="47771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On Premise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AD82F94E-46C9-9178-DEB1-950B6D19D18C}"/>
              </a:ext>
            </a:extLst>
          </p:cNvPr>
          <p:cNvSpPr/>
          <p:nvPr/>
        </p:nvSpPr>
        <p:spPr>
          <a:xfrm>
            <a:off x="3411241" y="1066801"/>
            <a:ext cx="7671096" cy="47771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Cloud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E7D566-E6A5-7549-E065-6192905DFC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Matrix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782517-4193-74C9-6981-F8EA8E5FC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729D4-A164-47A3-830D-E792BCE699E4}" type="slidenum">
              <a:rPr lang="en-US" smtClean="0"/>
              <a:t>17</a:t>
            </a:fld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1FC0C08-5D32-58AB-9DE3-3337082300D8}"/>
              </a:ext>
            </a:extLst>
          </p:cNvPr>
          <p:cNvGrpSpPr/>
          <p:nvPr/>
        </p:nvGrpSpPr>
        <p:grpSpPr>
          <a:xfrm>
            <a:off x="790645" y="1698867"/>
            <a:ext cx="1897552" cy="3989901"/>
            <a:chOff x="1650045" y="1698171"/>
            <a:chExt cx="1897552" cy="3989901"/>
          </a:xfrm>
          <a:solidFill>
            <a:srgbClr val="5E9CD4"/>
          </a:solidFill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94369C44-FFA7-6EFA-5F84-D499EDB40215}"/>
                </a:ext>
              </a:extLst>
            </p:cNvPr>
            <p:cNvSpPr/>
            <p:nvPr/>
          </p:nvSpPr>
          <p:spPr>
            <a:xfrm>
              <a:off x="1650045" y="1698171"/>
              <a:ext cx="1897552" cy="364385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Application</a:t>
              </a:r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2C24B0FE-FBE4-6714-E9CA-06F45D89D5BE}"/>
                </a:ext>
              </a:extLst>
            </p:cNvPr>
            <p:cNvSpPr/>
            <p:nvPr/>
          </p:nvSpPr>
          <p:spPr>
            <a:xfrm>
              <a:off x="1650045" y="2151361"/>
              <a:ext cx="1897552" cy="364385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Data</a:t>
              </a: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498837F7-1C72-5A74-0E8A-89EBB026EB75}"/>
                </a:ext>
              </a:extLst>
            </p:cNvPr>
            <p:cNvSpPr/>
            <p:nvPr/>
          </p:nvSpPr>
          <p:spPr>
            <a:xfrm>
              <a:off x="1650045" y="2604551"/>
              <a:ext cx="1897552" cy="364385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Runtime</a:t>
              </a: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A703DBA1-EA6F-CD20-9949-2BB329FE1325}"/>
                </a:ext>
              </a:extLst>
            </p:cNvPr>
            <p:cNvSpPr/>
            <p:nvPr/>
          </p:nvSpPr>
          <p:spPr>
            <a:xfrm>
              <a:off x="1650045" y="3057741"/>
              <a:ext cx="1897552" cy="364385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Middleware</a:t>
              </a: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AE6B98B6-476F-DCE3-9DCD-332F16CA941A}"/>
                </a:ext>
              </a:extLst>
            </p:cNvPr>
            <p:cNvSpPr/>
            <p:nvPr/>
          </p:nvSpPr>
          <p:spPr>
            <a:xfrm>
              <a:off x="1650045" y="3510931"/>
              <a:ext cx="1897552" cy="364385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OS</a:t>
              </a: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1350A34C-F9AA-07C1-E6C0-DA07FC1B3CA5}"/>
                </a:ext>
              </a:extLst>
            </p:cNvPr>
            <p:cNvSpPr/>
            <p:nvPr/>
          </p:nvSpPr>
          <p:spPr>
            <a:xfrm>
              <a:off x="1650045" y="3964121"/>
              <a:ext cx="1897552" cy="364385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Virtualization</a:t>
              </a: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246A3E05-BDEC-5894-4E38-A0AE3248A2D6}"/>
                </a:ext>
              </a:extLst>
            </p:cNvPr>
            <p:cNvSpPr/>
            <p:nvPr/>
          </p:nvSpPr>
          <p:spPr>
            <a:xfrm>
              <a:off x="1650045" y="4417311"/>
              <a:ext cx="1897552" cy="364385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Servers</a:t>
              </a:r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96245702-9466-29EB-66CE-585DA8ED2D52}"/>
                </a:ext>
              </a:extLst>
            </p:cNvPr>
            <p:cNvSpPr/>
            <p:nvPr/>
          </p:nvSpPr>
          <p:spPr>
            <a:xfrm>
              <a:off x="1650045" y="4870501"/>
              <a:ext cx="1897552" cy="364385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Storage</a:t>
              </a: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3E5344B1-EB13-6ED6-03FC-4E70F9C1AC4B}"/>
                </a:ext>
              </a:extLst>
            </p:cNvPr>
            <p:cNvSpPr/>
            <p:nvPr/>
          </p:nvSpPr>
          <p:spPr>
            <a:xfrm>
              <a:off x="1650045" y="5323687"/>
              <a:ext cx="1897552" cy="364385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Networking</a:t>
              </a:r>
            </a:p>
          </p:txBody>
        </p:sp>
      </p:grp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0AAF767E-F03E-FFB5-10CE-263B34F3A3D1}"/>
              </a:ext>
            </a:extLst>
          </p:cNvPr>
          <p:cNvSpPr/>
          <p:nvPr/>
        </p:nvSpPr>
        <p:spPr>
          <a:xfrm>
            <a:off x="4041082" y="1698867"/>
            <a:ext cx="1897552" cy="364385"/>
          </a:xfrm>
          <a:prstGeom prst="roundRect">
            <a:avLst/>
          </a:prstGeom>
          <a:solidFill>
            <a:srgbClr val="5E9CD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Application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3335E87A-5B72-816B-2477-D015F99B145F}"/>
              </a:ext>
            </a:extLst>
          </p:cNvPr>
          <p:cNvSpPr/>
          <p:nvPr/>
        </p:nvSpPr>
        <p:spPr>
          <a:xfrm>
            <a:off x="4041082" y="2152057"/>
            <a:ext cx="1897552" cy="364385"/>
          </a:xfrm>
          <a:prstGeom prst="roundRect">
            <a:avLst/>
          </a:prstGeom>
          <a:solidFill>
            <a:srgbClr val="5E9CD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96930DE9-A064-F6B4-7A25-677DCF17D619}"/>
              </a:ext>
            </a:extLst>
          </p:cNvPr>
          <p:cNvSpPr/>
          <p:nvPr/>
        </p:nvSpPr>
        <p:spPr>
          <a:xfrm>
            <a:off x="4041082" y="2605247"/>
            <a:ext cx="1897552" cy="364385"/>
          </a:xfrm>
          <a:prstGeom prst="roundRect">
            <a:avLst/>
          </a:prstGeom>
          <a:solidFill>
            <a:srgbClr val="5E9CD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Runtime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3D3E2B80-2022-6489-BD2D-0C0DF023B8A1}"/>
              </a:ext>
            </a:extLst>
          </p:cNvPr>
          <p:cNvSpPr/>
          <p:nvPr/>
        </p:nvSpPr>
        <p:spPr>
          <a:xfrm>
            <a:off x="4041082" y="3058437"/>
            <a:ext cx="1897552" cy="364385"/>
          </a:xfrm>
          <a:prstGeom prst="roundRect">
            <a:avLst/>
          </a:prstGeom>
          <a:solidFill>
            <a:srgbClr val="5E9CD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Middleware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C77B0949-1303-4D36-A25A-C56D3CB32F24}"/>
              </a:ext>
            </a:extLst>
          </p:cNvPr>
          <p:cNvSpPr/>
          <p:nvPr/>
        </p:nvSpPr>
        <p:spPr>
          <a:xfrm>
            <a:off x="4041082" y="3511627"/>
            <a:ext cx="1897552" cy="364385"/>
          </a:xfrm>
          <a:prstGeom prst="roundRect">
            <a:avLst/>
          </a:prstGeom>
          <a:solidFill>
            <a:srgbClr val="5E9CD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OS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ABA8CD4A-04B0-BE77-8076-617BE43E5248}"/>
              </a:ext>
            </a:extLst>
          </p:cNvPr>
          <p:cNvSpPr/>
          <p:nvPr/>
        </p:nvSpPr>
        <p:spPr>
          <a:xfrm>
            <a:off x="4041082" y="3964817"/>
            <a:ext cx="1897552" cy="364385"/>
          </a:xfrm>
          <a:prstGeom prst="roundRect">
            <a:avLst/>
          </a:prstGeom>
          <a:solidFill>
            <a:srgbClr val="3B67B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Virtualization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C82E97EB-1D98-5FD9-4004-D89B34761201}"/>
              </a:ext>
            </a:extLst>
          </p:cNvPr>
          <p:cNvSpPr/>
          <p:nvPr/>
        </p:nvSpPr>
        <p:spPr>
          <a:xfrm>
            <a:off x="4041082" y="4418007"/>
            <a:ext cx="1897552" cy="364385"/>
          </a:xfrm>
          <a:prstGeom prst="roundRect">
            <a:avLst/>
          </a:prstGeom>
          <a:solidFill>
            <a:srgbClr val="3B67B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Servers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4A8D635C-9BA0-958D-6A00-C2EE41D48074}"/>
              </a:ext>
            </a:extLst>
          </p:cNvPr>
          <p:cNvSpPr/>
          <p:nvPr/>
        </p:nvSpPr>
        <p:spPr>
          <a:xfrm>
            <a:off x="4041082" y="4871197"/>
            <a:ext cx="1897552" cy="364385"/>
          </a:xfrm>
          <a:prstGeom prst="roundRect">
            <a:avLst/>
          </a:prstGeom>
          <a:solidFill>
            <a:srgbClr val="3B67B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Storage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945B61CF-6D6D-59FE-C44F-22598C50AF6C}"/>
              </a:ext>
            </a:extLst>
          </p:cNvPr>
          <p:cNvSpPr/>
          <p:nvPr/>
        </p:nvSpPr>
        <p:spPr>
          <a:xfrm>
            <a:off x="4041082" y="5324383"/>
            <a:ext cx="1897552" cy="364385"/>
          </a:xfrm>
          <a:prstGeom prst="roundRect">
            <a:avLst/>
          </a:prstGeom>
          <a:solidFill>
            <a:srgbClr val="3B67B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Networking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F11EB3B1-387E-EB44-FAA0-77B078DA8EE9}"/>
              </a:ext>
            </a:extLst>
          </p:cNvPr>
          <p:cNvSpPr/>
          <p:nvPr/>
        </p:nvSpPr>
        <p:spPr>
          <a:xfrm>
            <a:off x="6432119" y="1698867"/>
            <a:ext cx="1897552" cy="364385"/>
          </a:xfrm>
          <a:prstGeom prst="roundRect">
            <a:avLst/>
          </a:prstGeom>
          <a:solidFill>
            <a:srgbClr val="5E9CD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Application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37F84393-E8C5-DC4E-946D-2FD2B127526D}"/>
              </a:ext>
            </a:extLst>
          </p:cNvPr>
          <p:cNvSpPr/>
          <p:nvPr/>
        </p:nvSpPr>
        <p:spPr>
          <a:xfrm>
            <a:off x="6432119" y="2152057"/>
            <a:ext cx="1897552" cy="364385"/>
          </a:xfrm>
          <a:prstGeom prst="roundRect">
            <a:avLst/>
          </a:prstGeom>
          <a:solidFill>
            <a:srgbClr val="5E9CD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679951C8-4BD9-E4ED-205B-C2352AEF0424}"/>
              </a:ext>
            </a:extLst>
          </p:cNvPr>
          <p:cNvSpPr/>
          <p:nvPr/>
        </p:nvSpPr>
        <p:spPr>
          <a:xfrm>
            <a:off x="6432119" y="2605247"/>
            <a:ext cx="1897552" cy="364385"/>
          </a:xfrm>
          <a:prstGeom prst="roundRect">
            <a:avLst/>
          </a:prstGeom>
          <a:solidFill>
            <a:srgbClr val="3B67B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Runtime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CD63DEBA-CF96-EDAB-32EE-F0A15CB0B720}"/>
              </a:ext>
            </a:extLst>
          </p:cNvPr>
          <p:cNvSpPr/>
          <p:nvPr/>
        </p:nvSpPr>
        <p:spPr>
          <a:xfrm>
            <a:off x="6432119" y="3058437"/>
            <a:ext cx="1897552" cy="364385"/>
          </a:xfrm>
          <a:prstGeom prst="roundRect">
            <a:avLst/>
          </a:prstGeom>
          <a:solidFill>
            <a:srgbClr val="3B67B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Middleware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FB9C1F51-D25D-B617-D97B-90A993A724C1}"/>
              </a:ext>
            </a:extLst>
          </p:cNvPr>
          <p:cNvSpPr/>
          <p:nvPr/>
        </p:nvSpPr>
        <p:spPr>
          <a:xfrm>
            <a:off x="6432119" y="3511627"/>
            <a:ext cx="1897552" cy="364385"/>
          </a:xfrm>
          <a:prstGeom prst="roundRect">
            <a:avLst/>
          </a:prstGeom>
          <a:solidFill>
            <a:srgbClr val="3B67B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OS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9DEC2292-AF3C-42DB-3E42-8B6E4220C873}"/>
              </a:ext>
            </a:extLst>
          </p:cNvPr>
          <p:cNvSpPr/>
          <p:nvPr/>
        </p:nvSpPr>
        <p:spPr>
          <a:xfrm>
            <a:off x="6432119" y="3964817"/>
            <a:ext cx="1897552" cy="364385"/>
          </a:xfrm>
          <a:prstGeom prst="roundRect">
            <a:avLst/>
          </a:prstGeom>
          <a:solidFill>
            <a:srgbClr val="3B67B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Virtualization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81164777-E2F6-CB27-B11C-891C7A1A8065}"/>
              </a:ext>
            </a:extLst>
          </p:cNvPr>
          <p:cNvSpPr/>
          <p:nvPr/>
        </p:nvSpPr>
        <p:spPr>
          <a:xfrm>
            <a:off x="6432119" y="4418007"/>
            <a:ext cx="1897552" cy="364385"/>
          </a:xfrm>
          <a:prstGeom prst="roundRect">
            <a:avLst/>
          </a:prstGeom>
          <a:solidFill>
            <a:srgbClr val="3B67B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Servers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6CC1F4EC-37B4-734C-224F-E2889DA2DCDF}"/>
              </a:ext>
            </a:extLst>
          </p:cNvPr>
          <p:cNvSpPr/>
          <p:nvPr/>
        </p:nvSpPr>
        <p:spPr>
          <a:xfrm>
            <a:off x="6432119" y="4871197"/>
            <a:ext cx="1897552" cy="364385"/>
          </a:xfrm>
          <a:prstGeom prst="roundRect">
            <a:avLst/>
          </a:prstGeom>
          <a:solidFill>
            <a:srgbClr val="3B67B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Storage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68C4E17B-4A80-7498-9D9A-3D665F26FD25}"/>
              </a:ext>
            </a:extLst>
          </p:cNvPr>
          <p:cNvSpPr/>
          <p:nvPr/>
        </p:nvSpPr>
        <p:spPr>
          <a:xfrm>
            <a:off x="6432119" y="5324383"/>
            <a:ext cx="1897552" cy="364385"/>
          </a:xfrm>
          <a:prstGeom prst="roundRect">
            <a:avLst/>
          </a:prstGeom>
          <a:solidFill>
            <a:srgbClr val="3B67B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Networking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336AE6CC-98E1-0190-5C5A-3A00406EDAFA}"/>
              </a:ext>
            </a:extLst>
          </p:cNvPr>
          <p:cNvSpPr/>
          <p:nvPr/>
        </p:nvSpPr>
        <p:spPr>
          <a:xfrm>
            <a:off x="8823157" y="1698867"/>
            <a:ext cx="1897552" cy="364385"/>
          </a:xfrm>
          <a:prstGeom prst="roundRect">
            <a:avLst/>
          </a:prstGeom>
          <a:solidFill>
            <a:srgbClr val="3B67B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Application</a:t>
            </a: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4C0B9717-E9C3-4DEE-25E6-B483A1B70DFC}"/>
              </a:ext>
            </a:extLst>
          </p:cNvPr>
          <p:cNvSpPr/>
          <p:nvPr/>
        </p:nvSpPr>
        <p:spPr>
          <a:xfrm>
            <a:off x="8823157" y="2152057"/>
            <a:ext cx="1897552" cy="364385"/>
          </a:xfrm>
          <a:prstGeom prst="roundRect">
            <a:avLst/>
          </a:prstGeom>
          <a:solidFill>
            <a:srgbClr val="3B67B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</a:t>
            </a: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E591D05E-3F05-3D9B-5382-800968878D58}"/>
              </a:ext>
            </a:extLst>
          </p:cNvPr>
          <p:cNvSpPr/>
          <p:nvPr/>
        </p:nvSpPr>
        <p:spPr>
          <a:xfrm>
            <a:off x="8823157" y="2605247"/>
            <a:ext cx="1897552" cy="364385"/>
          </a:xfrm>
          <a:prstGeom prst="roundRect">
            <a:avLst/>
          </a:prstGeom>
          <a:solidFill>
            <a:srgbClr val="3B67B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Runtime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3F210FC0-73FF-14E6-093D-E2DB0C9283E7}"/>
              </a:ext>
            </a:extLst>
          </p:cNvPr>
          <p:cNvSpPr/>
          <p:nvPr/>
        </p:nvSpPr>
        <p:spPr>
          <a:xfrm>
            <a:off x="8823157" y="3058437"/>
            <a:ext cx="1897552" cy="364385"/>
          </a:xfrm>
          <a:prstGeom prst="roundRect">
            <a:avLst/>
          </a:prstGeom>
          <a:solidFill>
            <a:srgbClr val="3B67B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Middleware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987B7FD3-BD86-B442-2F0B-87159B0EB17A}"/>
              </a:ext>
            </a:extLst>
          </p:cNvPr>
          <p:cNvSpPr/>
          <p:nvPr/>
        </p:nvSpPr>
        <p:spPr>
          <a:xfrm>
            <a:off x="8823157" y="3511627"/>
            <a:ext cx="1897552" cy="364385"/>
          </a:xfrm>
          <a:prstGeom prst="roundRect">
            <a:avLst/>
          </a:prstGeom>
          <a:solidFill>
            <a:srgbClr val="3B67B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OS</a:t>
            </a: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85193C4E-C307-E514-E964-0C1A0D4A1C84}"/>
              </a:ext>
            </a:extLst>
          </p:cNvPr>
          <p:cNvSpPr/>
          <p:nvPr/>
        </p:nvSpPr>
        <p:spPr>
          <a:xfrm>
            <a:off x="8823157" y="3964817"/>
            <a:ext cx="1897552" cy="364385"/>
          </a:xfrm>
          <a:prstGeom prst="roundRect">
            <a:avLst/>
          </a:prstGeom>
          <a:solidFill>
            <a:srgbClr val="3B67B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Virtualization</a:t>
            </a: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45DDE97A-FD46-6254-9CD5-B9905836C245}"/>
              </a:ext>
            </a:extLst>
          </p:cNvPr>
          <p:cNvSpPr/>
          <p:nvPr/>
        </p:nvSpPr>
        <p:spPr>
          <a:xfrm>
            <a:off x="8823157" y="4418007"/>
            <a:ext cx="1897552" cy="364385"/>
          </a:xfrm>
          <a:prstGeom prst="roundRect">
            <a:avLst/>
          </a:prstGeom>
          <a:solidFill>
            <a:srgbClr val="3B67B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Servers</a:t>
            </a: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596CE925-13E2-45B2-97BA-DE4BE4D9EB21}"/>
              </a:ext>
            </a:extLst>
          </p:cNvPr>
          <p:cNvSpPr/>
          <p:nvPr/>
        </p:nvSpPr>
        <p:spPr>
          <a:xfrm>
            <a:off x="8823157" y="4871197"/>
            <a:ext cx="1897552" cy="364385"/>
          </a:xfrm>
          <a:prstGeom prst="roundRect">
            <a:avLst/>
          </a:prstGeom>
          <a:solidFill>
            <a:srgbClr val="3B67B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Storage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957167D0-61EF-5FF6-7427-6C51AE1794A1}"/>
              </a:ext>
            </a:extLst>
          </p:cNvPr>
          <p:cNvSpPr/>
          <p:nvPr/>
        </p:nvSpPr>
        <p:spPr>
          <a:xfrm>
            <a:off x="8823157" y="5324383"/>
            <a:ext cx="1897552" cy="364385"/>
          </a:xfrm>
          <a:prstGeom prst="roundRect">
            <a:avLst/>
          </a:prstGeom>
          <a:solidFill>
            <a:srgbClr val="3B67B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Networking</a:t>
            </a:r>
          </a:p>
        </p:txBody>
      </p:sp>
      <p:sp>
        <p:nvSpPr>
          <p:cNvPr id="47" name="Isosceles Triangle 46">
            <a:extLst>
              <a:ext uri="{FF2B5EF4-FFF2-40B4-BE49-F238E27FC236}">
                <a16:creationId xmlns:a16="http://schemas.microsoft.com/office/drawing/2014/main" id="{3CBE66BE-E9C2-C566-5D31-85C74C7A8A19}"/>
              </a:ext>
            </a:extLst>
          </p:cNvPr>
          <p:cNvSpPr/>
          <p:nvPr/>
        </p:nvSpPr>
        <p:spPr>
          <a:xfrm rot="5400000">
            <a:off x="8416871" y="1589810"/>
            <a:ext cx="723960" cy="9475537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188BAA7-325C-918E-D361-C5F2D29FE547}"/>
              </a:ext>
            </a:extLst>
          </p:cNvPr>
          <p:cNvSpPr txBox="1"/>
          <p:nvPr/>
        </p:nvSpPr>
        <p:spPr>
          <a:xfrm>
            <a:off x="4169802" y="6149786"/>
            <a:ext cx="3602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EXPENSE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693D2C1-40A0-E134-FE24-F26E1F6DDA53}"/>
              </a:ext>
            </a:extLst>
          </p:cNvPr>
          <p:cNvSpPr/>
          <p:nvPr/>
        </p:nvSpPr>
        <p:spPr>
          <a:xfrm>
            <a:off x="10720709" y="6079519"/>
            <a:ext cx="1471291" cy="358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BBDE95E-369D-A718-CA27-5EEEF2103737}"/>
              </a:ext>
            </a:extLst>
          </p:cNvPr>
          <p:cNvSpPr txBox="1"/>
          <p:nvPr/>
        </p:nvSpPr>
        <p:spPr>
          <a:xfrm>
            <a:off x="4100204" y="1419451"/>
            <a:ext cx="18708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/>
              <a:t>I</a:t>
            </a:r>
            <a:r>
              <a:rPr lang="en-US" sz="1200" dirty="0"/>
              <a:t>nfrastructure </a:t>
            </a:r>
            <a:r>
              <a:rPr lang="en-US" sz="1200" b="1" dirty="0"/>
              <a:t>A</a:t>
            </a:r>
            <a:r>
              <a:rPr lang="en-US" sz="1200" dirty="0"/>
              <a:t>s </a:t>
            </a:r>
            <a:r>
              <a:rPr lang="en-US" sz="1200" b="1" dirty="0"/>
              <a:t>A S</a:t>
            </a:r>
            <a:r>
              <a:rPr lang="en-US" sz="1200" dirty="0"/>
              <a:t>ervice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FCED103-471D-B499-2A2C-8B455959B66B}"/>
              </a:ext>
            </a:extLst>
          </p:cNvPr>
          <p:cNvSpPr txBox="1"/>
          <p:nvPr/>
        </p:nvSpPr>
        <p:spPr>
          <a:xfrm>
            <a:off x="6597223" y="1419451"/>
            <a:ext cx="15673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/>
              <a:t>P</a:t>
            </a:r>
            <a:r>
              <a:rPr lang="en-US" sz="1200" dirty="0"/>
              <a:t>latform </a:t>
            </a:r>
            <a:r>
              <a:rPr lang="en-US" sz="1200" b="1" dirty="0"/>
              <a:t>A</a:t>
            </a:r>
            <a:r>
              <a:rPr lang="en-US" sz="1200" dirty="0"/>
              <a:t>s </a:t>
            </a:r>
            <a:r>
              <a:rPr lang="en-US" sz="1200" b="1" dirty="0"/>
              <a:t>A S</a:t>
            </a:r>
            <a:r>
              <a:rPr lang="en-US" sz="1200" dirty="0"/>
              <a:t>ervice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E6AB710-3B93-9494-C73D-39C31D59B130}"/>
              </a:ext>
            </a:extLst>
          </p:cNvPr>
          <p:cNvSpPr txBox="1"/>
          <p:nvPr/>
        </p:nvSpPr>
        <p:spPr>
          <a:xfrm>
            <a:off x="8981556" y="1419451"/>
            <a:ext cx="15807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/>
              <a:t>S</a:t>
            </a:r>
            <a:r>
              <a:rPr lang="en-US" sz="1200" dirty="0"/>
              <a:t>oftware </a:t>
            </a:r>
            <a:r>
              <a:rPr lang="en-US" sz="1200" b="1" dirty="0"/>
              <a:t>A</a:t>
            </a:r>
            <a:r>
              <a:rPr lang="en-US" sz="1200" dirty="0"/>
              <a:t>s </a:t>
            </a:r>
            <a:r>
              <a:rPr lang="en-US" sz="1200" b="1" dirty="0"/>
              <a:t>A S</a:t>
            </a:r>
            <a:r>
              <a:rPr lang="en-US" sz="1200" dirty="0"/>
              <a:t>ervice</a:t>
            </a:r>
          </a:p>
        </p:txBody>
      </p:sp>
      <p:pic>
        <p:nvPicPr>
          <p:cNvPr id="3" name="Picture 8" descr="kcdc | Kansas City MO">
            <a:extLst>
              <a:ext uri="{FF2B5EF4-FFF2-40B4-BE49-F238E27FC236}">
                <a16:creationId xmlns:a16="http://schemas.microsoft.com/office/drawing/2014/main" id="{F742F066-BB33-0446-2FAF-B4206D8705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319600" y="0"/>
            <a:ext cx="875134" cy="875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722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4D7714-DC96-0066-CB20-4017DD2A9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9662" y="476555"/>
            <a:ext cx="9972675" cy="567873"/>
          </a:xfrm>
        </p:spPr>
        <p:txBody>
          <a:bodyPr/>
          <a:lstStyle/>
          <a:p>
            <a:r>
              <a:rPr lang="en-US" dirty="0"/>
              <a:t>Cloud Solutions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834E18-BC46-2C95-3FD4-87B9DF88BE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729D4-A164-47A3-830D-E792BCE699E4}" type="slidenum">
              <a:rPr lang="en-US" smtClean="0"/>
              <a:t>18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C0F5D5A-D7BB-6256-1243-B2194EE4EF7A}"/>
              </a:ext>
            </a:extLst>
          </p:cNvPr>
          <p:cNvSpPr/>
          <p:nvPr/>
        </p:nvSpPr>
        <p:spPr>
          <a:xfrm>
            <a:off x="419411" y="1401337"/>
            <a:ext cx="3524818" cy="47771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Infrastructure as a Service</a:t>
            </a:r>
          </a:p>
          <a:p>
            <a:pPr algn="ctr"/>
            <a:endParaRPr lang="en-US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Virtual Machines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Metal on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2F3F79E-E81F-FA91-6063-0A61CC3A279E}"/>
              </a:ext>
            </a:extLst>
          </p:cNvPr>
          <p:cNvSpPr/>
          <p:nvPr/>
        </p:nvSpPr>
        <p:spPr>
          <a:xfrm>
            <a:off x="4346292" y="1401337"/>
            <a:ext cx="3524818" cy="47771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Platform as a Service</a:t>
            </a:r>
          </a:p>
          <a:p>
            <a:pPr algn="ctr"/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App Services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Serverless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Database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Kubernetes Services/Containers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D22142F-B89A-6AFA-8638-38D22CE9E149}"/>
              </a:ext>
            </a:extLst>
          </p:cNvPr>
          <p:cNvSpPr/>
          <p:nvPr/>
        </p:nvSpPr>
        <p:spPr>
          <a:xfrm>
            <a:off x="8273173" y="1401337"/>
            <a:ext cx="3524818" cy="47771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Software as a Service</a:t>
            </a:r>
          </a:p>
          <a:p>
            <a:pPr algn="ctr"/>
            <a:endParaRPr lang="en-US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Vendor Solutions</a:t>
            </a:r>
            <a:b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Marketplace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</a:p>
        </p:txBody>
      </p:sp>
      <p:pic>
        <p:nvPicPr>
          <p:cNvPr id="2052" name="Picture 4" descr="Company Logos - Salesforce News">
            <a:extLst>
              <a:ext uri="{FF2B5EF4-FFF2-40B4-BE49-F238E27FC236}">
                <a16:creationId xmlns:a16="http://schemas.microsoft.com/office/drawing/2014/main" id="{71F1A0AA-2CC4-DE35-902B-7D15A66978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696093" y="3064504"/>
            <a:ext cx="1286107" cy="914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ServiceNow Logo and symbol, meaning, history, PNG">
            <a:extLst>
              <a:ext uri="{FF2B5EF4-FFF2-40B4-BE49-F238E27FC236}">
                <a16:creationId xmlns:a16="http://schemas.microsoft.com/office/drawing/2014/main" id="{338DF4EE-646E-288D-82B2-5D9A53C2F6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721617" y="3481647"/>
            <a:ext cx="1831046" cy="1151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Website Terms of Use | athenahealth">
            <a:extLst>
              <a:ext uri="{FF2B5EF4-FFF2-40B4-BE49-F238E27FC236}">
                <a16:creationId xmlns:a16="http://schemas.microsoft.com/office/drawing/2014/main" id="{8BAEB1FF-09A3-8863-2ED8-05771D602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420564" y="4251250"/>
            <a:ext cx="2344079" cy="623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Microsoft Customer Story-Duck Creek insurance core systems ...">
            <a:extLst>
              <a:ext uri="{FF2B5EF4-FFF2-40B4-BE49-F238E27FC236}">
                <a16:creationId xmlns:a16="http://schemas.microsoft.com/office/drawing/2014/main" id="{AFEF1A5C-34BF-8886-A052-8EF4039EE9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9158069" y="4863852"/>
            <a:ext cx="2126166" cy="510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Adobe Logo and symbol, meaning, history, PNG, brand">
            <a:extLst>
              <a:ext uri="{FF2B5EF4-FFF2-40B4-BE49-F238E27FC236}">
                <a16:creationId xmlns:a16="http://schemas.microsoft.com/office/drawing/2014/main" id="{EF89B58E-3AC5-CA3E-176E-9D29A547A2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62755" y="5134629"/>
            <a:ext cx="2133600" cy="1200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51FC0DEB-0529-077F-C70C-6E2AD6CAAB67}"/>
              </a:ext>
            </a:extLst>
          </p:cNvPr>
          <p:cNvGrpSpPr/>
          <p:nvPr/>
        </p:nvGrpSpPr>
        <p:grpSpPr>
          <a:xfrm>
            <a:off x="5717057" y="4941889"/>
            <a:ext cx="1959236" cy="1143075"/>
            <a:chOff x="5420838" y="4731717"/>
            <a:chExt cx="2404208" cy="1402684"/>
          </a:xfrm>
        </p:grpSpPr>
        <p:pic>
          <p:nvPicPr>
            <p:cNvPr id="2062" name="Picture 14" descr="Kubernetes, logo Icon in Vector Logo">
              <a:extLst>
                <a:ext uri="{FF2B5EF4-FFF2-40B4-BE49-F238E27FC236}">
                  <a16:creationId xmlns:a16="http://schemas.microsoft.com/office/drawing/2014/main" id="{F1320F1B-F055-0770-D8E3-E12E9443DC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20838" y="4731717"/>
              <a:ext cx="2109952" cy="10549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4" name="Picture 16" descr="amazon eks&quot; Icon - Download for free – Iconduck">
              <a:extLst>
                <a:ext uri="{FF2B5EF4-FFF2-40B4-BE49-F238E27FC236}">
                  <a16:creationId xmlns:a16="http://schemas.microsoft.com/office/drawing/2014/main" id="{FC565EE9-2D7F-54B2-1ADD-CAE0091E6E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47407" y="5549183"/>
              <a:ext cx="520067" cy="5852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6" name="Picture 18" descr="Azure AKS Observability and Performance Management - Instana">
              <a:extLst>
                <a:ext uri="{FF2B5EF4-FFF2-40B4-BE49-F238E27FC236}">
                  <a16:creationId xmlns:a16="http://schemas.microsoft.com/office/drawing/2014/main" id="{230F3FB7-BE28-575B-74A3-809F5768FC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97022" y="5527027"/>
              <a:ext cx="520067" cy="5861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8" name="Picture 20" descr="Google Kubernetes Engine (GKE) - WWT">
              <a:extLst>
                <a:ext uri="{FF2B5EF4-FFF2-40B4-BE49-F238E27FC236}">
                  <a16:creationId xmlns:a16="http://schemas.microsoft.com/office/drawing/2014/main" id="{D8676705-E0B4-B905-9B59-84D86B545C4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7304979" y="5600347"/>
              <a:ext cx="520067" cy="4828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70" name="Picture 22" descr="Amazon RDS | Matillion">
            <a:extLst>
              <a:ext uri="{FF2B5EF4-FFF2-40B4-BE49-F238E27FC236}">
                <a16:creationId xmlns:a16="http://schemas.microsoft.com/office/drawing/2014/main" id="{3294470E-AAE4-9AD0-3482-522DAB48AF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453544" y="5407601"/>
            <a:ext cx="564660" cy="654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 descr="symbols.getvecta.com/stencil_28/61_sql-database...">
            <a:extLst>
              <a:ext uri="{FF2B5EF4-FFF2-40B4-BE49-F238E27FC236}">
                <a16:creationId xmlns:a16="http://schemas.microsoft.com/office/drawing/2014/main" id="{507F3A2B-3778-5E73-BCA1-282CB4A6D8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39878" y="5368036"/>
            <a:ext cx="545945" cy="545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4" name="Picture 26" descr="Azure Functions (@AzureFunctions) / Twitter">
            <a:extLst>
              <a:ext uri="{FF2B5EF4-FFF2-40B4-BE49-F238E27FC236}">
                <a16:creationId xmlns:a16="http://schemas.microsoft.com/office/drawing/2014/main" id="{F61D6EAE-6FA7-E49F-3D39-89B6CFC097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80975" y="4354884"/>
            <a:ext cx="564660" cy="564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6" name="Picture 28" descr="Cloud Storage services with Google Cloud Platform : Intelligence Partner">
            <a:extLst>
              <a:ext uri="{FF2B5EF4-FFF2-40B4-BE49-F238E27FC236}">
                <a16:creationId xmlns:a16="http://schemas.microsoft.com/office/drawing/2014/main" id="{438EBD10-0CA6-AC36-3407-90E1EAD1E7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743463" y="4831610"/>
            <a:ext cx="545946" cy="482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8" name="Picture 30">
            <a:extLst>
              <a:ext uri="{FF2B5EF4-FFF2-40B4-BE49-F238E27FC236}">
                <a16:creationId xmlns:a16="http://schemas.microsoft.com/office/drawing/2014/main" id="{C033EF1C-61E5-D46E-0280-892E3E9E22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30418" y="4354884"/>
            <a:ext cx="545945" cy="545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0" name="Picture 32" descr="Google Cloud Functions Logo PNG Vector (SVG) Free Download">
            <a:extLst>
              <a:ext uri="{FF2B5EF4-FFF2-40B4-BE49-F238E27FC236}">
                <a16:creationId xmlns:a16="http://schemas.microsoft.com/office/drawing/2014/main" id="{40D15AFE-2B5C-B021-1068-969482227B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73108" y="4354884"/>
            <a:ext cx="545945" cy="493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2" name="Picture 34" descr="Official Azure Icon Set">
            <a:extLst>
              <a:ext uri="{FF2B5EF4-FFF2-40B4-BE49-F238E27FC236}">
                <a16:creationId xmlns:a16="http://schemas.microsoft.com/office/drawing/2014/main" id="{456BC84E-34D3-1446-53F9-CDCA5DA419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96631" y="3636352"/>
            <a:ext cx="603802" cy="603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4" name="Picture 36" descr="Download AWS EC2 Logo PNG and Vector (PDF, SVG, Ai, EPS) Free">
            <a:extLst>
              <a:ext uri="{FF2B5EF4-FFF2-40B4-BE49-F238E27FC236}">
                <a16:creationId xmlns:a16="http://schemas.microsoft.com/office/drawing/2014/main" id="{1387DBFB-6517-B65E-434B-A6775E1EE6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308" t="5589" r="21651" b="5039"/>
          <a:stretch/>
        </p:blipFill>
        <p:spPr bwMode="auto">
          <a:xfrm>
            <a:off x="5289409" y="3601728"/>
            <a:ext cx="545946" cy="616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6" name="Picture 38" descr="Google Cloud Platform Google App Engine Cloud computing Platform as a  service Microsoft Azure, data, blue, angle, logo png | PNGWing">
            <a:extLst>
              <a:ext uri="{FF2B5EF4-FFF2-40B4-BE49-F238E27FC236}">
                <a16:creationId xmlns:a16="http://schemas.microsoft.com/office/drawing/2014/main" id="{DAEA890A-0AD0-514B-2F87-64A9FFAAB8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24331" y="3636352"/>
            <a:ext cx="642154" cy="572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8" name="Picture 40" descr="VM symbol | Microsoft Azure Mono">
            <a:extLst>
              <a:ext uri="{FF2B5EF4-FFF2-40B4-BE49-F238E27FC236}">
                <a16:creationId xmlns:a16="http://schemas.microsoft.com/office/drawing/2014/main" id="{A9239DCA-236F-3904-5CEF-03388149BC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30861" y="4209400"/>
            <a:ext cx="785112" cy="740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90" name="Picture 42" descr="VMware Logo and symbol, meaning, history, PNG, brand">
            <a:extLst>
              <a:ext uri="{FF2B5EF4-FFF2-40B4-BE49-F238E27FC236}">
                <a16:creationId xmlns:a16="http://schemas.microsoft.com/office/drawing/2014/main" id="{FEE1DAFE-84F3-B7D0-284E-F4A096EBC5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60800" y="4819611"/>
            <a:ext cx="2039431" cy="122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kcdc | Kansas City MO">
            <a:extLst>
              <a:ext uri="{FF2B5EF4-FFF2-40B4-BE49-F238E27FC236}">
                <a16:creationId xmlns:a16="http://schemas.microsoft.com/office/drawing/2014/main" id="{F1201B4E-F7B3-1901-9EC8-9FD7A10373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319600" y="0"/>
            <a:ext cx="875134" cy="875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A picture containing symbol, logo, electric blue, design&#10;&#10;Description automatically generated">
            <a:extLst>
              <a:ext uri="{FF2B5EF4-FFF2-40B4-BE49-F238E27FC236}">
                <a16:creationId xmlns:a16="http://schemas.microsoft.com/office/drawing/2014/main" id="{2C1E0673-921F-EA93-783D-A397922BBBAC}"/>
              </a:ext>
            </a:extLst>
          </p:cNvPr>
          <p:cNvPicPr>
            <a:picLocks noChangeAspect="1"/>
          </p:cNvPicPr>
          <p:nvPr/>
        </p:nvPicPr>
        <p:blipFill>
          <a:blip r:embed="rId2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42037" y="4094329"/>
            <a:ext cx="1580013" cy="1051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8479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83A6AC-0983-5380-CF9E-BD3E237D73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Possible Disposition of Applications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C4AB389F-7B9A-9D58-D379-34AE4CF86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285303"/>
            <a:ext cx="2743200" cy="365125"/>
          </a:xfrm>
        </p:spPr>
        <p:txBody>
          <a:bodyPr/>
          <a:lstStyle/>
          <a:p>
            <a:fld id="{F91729D4-A164-47A3-830D-E792BCE699E4}" type="slidenum">
              <a:rPr lang="en-US" smtClean="0"/>
              <a:t>19</a:t>
            </a:fld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D62B33C-166E-B2B8-FED1-FF286A1159A3}"/>
              </a:ext>
            </a:extLst>
          </p:cNvPr>
          <p:cNvSpPr/>
          <p:nvPr/>
        </p:nvSpPr>
        <p:spPr>
          <a:xfrm>
            <a:off x="1737980" y="4967593"/>
            <a:ext cx="2624254" cy="1092820"/>
          </a:xfrm>
          <a:prstGeom prst="rect">
            <a:avLst/>
          </a:prstGeom>
          <a:solidFill>
            <a:srgbClr val="0070C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Commercial Off The Shelf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(COTS)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0EE1548-3291-93D4-EB7B-0D12575F39B3}"/>
              </a:ext>
            </a:extLst>
          </p:cNvPr>
          <p:cNvSpPr/>
          <p:nvPr/>
        </p:nvSpPr>
        <p:spPr>
          <a:xfrm>
            <a:off x="1737980" y="2162491"/>
            <a:ext cx="2624254" cy="1092820"/>
          </a:xfrm>
          <a:prstGeom prst="rect">
            <a:avLst/>
          </a:prstGeom>
          <a:solidFill>
            <a:srgbClr val="7030A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Custom</a:t>
            </a: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E3867513-4336-FC57-04CC-42A809C8EB35}"/>
              </a:ext>
            </a:extLst>
          </p:cNvPr>
          <p:cNvSpPr/>
          <p:nvPr/>
        </p:nvSpPr>
        <p:spPr>
          <a:xfrm>
            <a:off x="1042887" y="3614935"/>
            <a:ext cx="1799064" cy="1029772"/>
          </a:xfrm>
          <a:prstGeom prst="roundRect">
            <a:avLst/>
          </a:prstGeom>
          <a:solidFill>
            <a:srgbClr val="007434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Retire</a:t>
            </a:r>
          </a:p>
          <a:p>
            <a:pPr algn="ctr"/>
            <a:r>
              <a:rPr lang="en-US" sz="1400" b="1" i="1" dirty="0"/>
              <a:t>(no longer needed)</a:t>
            </a:r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E9FBDA5B-7B03-9D83-243F-FA4A082CE058}"/>
              </a:ext>
            </a:extLst>
          </p:cNvPr>
          <p:cNvSpPr/>
          <p:nvPr/>
        </p:nvSpPr>
        <p:spPr>
          <a:xfrm>
            <a:off x="9426498" y="3720948"/>
            <a:ext cx="1799064" cy="1029772"/>
          </a:xfrm>
          <a:prstGeom prst="roundRect">
            <a:avLst/>
          </a:prstGeom>
          <a:solidFill>
            <a:srgbClr val="C000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Rehost</a:t>
            </a:r>
          </a:p>
          <a:p>
            <a:pPr algn="ctr"/>
            <a:r>
              <a:rPr lang="en-US" sz="1400" b="1" i="1" dirty="0"/>
              <a:t>Lift &amp; Shift</a:t>
            </a:r>
            <a:endParaRPr lang="en-US" b="1" i="1" dirty="0"/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FA9212E3-6E05-E95D-8D97-7CCC90A3E402}"/>
              </a:ext>
            </a:extLst>
          </p:cNvPr>
          <p:cNvSpPr/>
          <p:nvPr/>
        </p:nvSpPr>
        <p:spPr>
          <a:xfrm>
            <a:off x="6686807" y="4999117"/>
            <a:ext cx="1799064" cy="1029772"/>
          </a:xfrm>
          <a:prstGeom prst="roundRect">
            <a:avLst/>
          </a:prstGeom>
          <a:solidFill>
            <a:srgbClr val="007434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Repurchase</a:t>
            </a:r>
          </a:p>
          <a:p>
            <a:pPr algn="ctr"/>
            <a:r>
              <a:rPr lang="en-US" sz="1400" b="1" i="1" dirty="0"/>
              <a:t>Move to New Version</a:t>
            </a:r>
            <a:endParaRPr lang="en-US" b="1" i="1" dirty="0"/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5268A2E5-2F13-E775-A27E-2DA87531C676}"/>
              </a:ext>
            </a:extLst>
          </p:cNvPr>
          <p:cNvSpPr/>
          <p:nvPr/>
        </p:nvSpPr>
        <p:spPr>
          <a:xfrm>
            <a:off x="2971299" y="3614935"/>
            <a:ext cx="1799064" cy="1029772"/>
          </a:xfrm>
          <a:prstGeom prst="roundRect">
            <a:avLst/>
          </a:prstGeom>
          <a:solidFill>
            <a:srgbClr val="C000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Retain</a:t>
            </a:r>
          </a:p>
          <a:p>
            <a:pPr algn="ctr"/>
            <a:r>
              <a:rPr lang="en-US" sz="1400" b="1" i="1" dirty="0"/>
              <a:t>Keep on Premise</a:t>
            </a:r>
            <a:endParaRPr lang="en-US" b="1" i="1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DA6CE02-9156-401C-09FD-06E19347F13A}"/>
              </a:ext>
            </a:extLst>
          </p:cNvPr>
          <p:cNvSpPr txBox="1"/>
          <p:nvPr/>
        </p:nvSpPr>
        <p:spPr>
          <a:xfrm>
            <a:off x="8710749" y="5329337"/>
            <a:ext cx="643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SaaS</a:t>
            </a: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20220E15-C1CF-AAAD-0E7F-F0FF632117D3}"/>
              </a:ext>
            </a:extLst>
          </p:cNvPr>
          <p:cNvGrpSpPr/>
          <p:nvPr/>
        </p:nvGrpSpPr>
        <p:grpSpPr>
          <a:xfrm>
            <a:off x="6686807" y="1640114"/>
            <a:ext cx="2665400" cy="2137508"/>
            <a:chOff x="6398942" y="1724687"/>
            <a:chExt cx="2665400" cy="2137508"/>
          </a:xfrm>
        </p:grpSpPr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528E01E2-389E-5864-0F66-51890517B059}"/>
                </a:ext>
              </a:extLst>
            </p:cNvPr>
            <p:cNvSpPr/>
            <p:nvPr/>
          </p:nvSpPr>
          <p:spPr>
            <a:xfrm>
              <a:off x="6398942" y="2832423"/>
              <a:ext cx="1799064" cy="1029772"/>
            </a:xfrm>
            <a:prstGeom prst="roundRect">
              <a:avLst/>
            </a:prstGeom>
            <a:solidFill>
              <a:srgbClr val="007434"/>
            </a:solidFill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Refactor</a:t>
              </a:r>
            </a:p>
            <a:p>
              <a:pPr algn="ctr"/>
              <a:r>
                <a:rPr lang="en-US" sz="1400" b="1" i="1" dirty="0"/>
                <a:t>Modernize</a:t>
              </a:r>
              <a:endParaRPr lang="en-US" b="1" i="1" dirty="0"/>
            </a:p>
          </p:txBody>
        </p:sp>
        <p:sp>
          <p:nvSpPr>
            <p:cNvPr id="57" name="Rectangle: Rounded Corners 56">
              <a:extLst>
                <a:ext uri="{FF2B5EF4-FFF2-40B4-BE49-F238E27FC236}">
                  <a16:creationId xmlns:a16="http://schemas.microsoft.com/office/drawing/2014/main" id="{9F8389C3-4B8D-730F-3816-6611845332E9}"/>
                </a:ext>
              </a:extLst>
            </p:cNvPr>
            <p:cNvSpPr/>
            <p:nvPr/>
          </p:nvSpPr>
          <p:spPr>
            <a:xfrm>
              <a:off x="6398942" y="1724687"/>
              <a:ext cx="1799064" cy="1029772"/>
            </a:xfrm>
            <a:prstGeom prst="roundRect">
              <a:avLst/>
            </a:prstGeom>
            <a:solidFill>
              <a:srgbClr val="007434"/>
            </a:solidFill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err="1"/>
                <a:t>Replatform</a:t>
              </a:r>
              <a:endParaRPr lang="en-US" b="1" dirty="0"/>
            </a:p>
            <a:p>
              <a:pPr algn="ctr"/>
              <a:r>
                <a:rPr lang="en-US" sz="1400" b="1" i="1" dirty="0"/>
                <a:t>Cloud Enable</a:t>
              </a:r>
              <a:endParaRPr lang="en-US" b="1" i="1" dirty="0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88D224F7-9149-9ED3-A7FF-D00286AF8D9D}"/>
                </a:ext>
              </a:extLst>
            </p:cNvPr>
            <p:cNvSpPr txBox="1"/>
            <p:nvPr/>
          </p:nvSpPr>
          <p:spPr>
            <a:xfrm>
              <a:off x="8422884" y="2119072"/>
              <a:ext cx="6414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PaaS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01ECFF15-5F0A-C68D-12A0-7B9104065388}"/>
                </a:ext>
              </a:extLst>
            </p:cNvPr>
            <p:cNvSpPr txBox="1"/>
            <p:nvPr/>
          </p:nvSpPr>
          <p:spPr>
            <a:xfrm>
              <a:off x="8422884" y="3211892"/>
              <a:ext cx="6414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PaaS</a:t>
              </a:r>
            </a:p>
          </p:txBody>
        </p:sp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F7CE87F4-826C-0382-8556-7E5FB3CA4C0D}"/>
              </a:ext>
            </a:extLst>
          </p:cNvPr>
          <p:cNvSpPr txBox="1"/>
          <p:nvPr/>
        </p:nvSpPr>
        <p:spPr>
          <a:xfrm>
            <a:off x="11354910" y="4051168"/>
            <a:ext cx="580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IaaS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7596968-A2B8-3121-6276-893785E823F8}"/>
              </a:ext>
            </a:extLst>
          </p:cNvPr>
          <p:cNvSpPr txBox="1"/>
          <p:nvPr/>
        </p:nvSpPr>
        <p:spPr>
          <a:xfrm>
            <a:off x="4899711" y="3806655"/>
            <a:ext cx="9363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Possibly</a:t>
            </a:r>
            <a:br>
              <a:rPr lang="en-US" b="1" i="1" dirty="0"/>
            </a:br>
            <a:r>
              <a:rPr lang="en-US" b="1" i="1" dirty="0"/>
              <a:t>IaaS</a:t>
            </a:r>
          </a:p>
        </p:txBody>
      </p:sp>
      <p:pic>
        <p:nvPicPr>
          <p:cNvPr id="67" name="Picture 8" descr="kcdc | Kansas City MO">
            <a:extLst>
              <a:ext uri="{FF2B5EF4-FFF2-40B4-BE49-F238E27FC236}">
                <a16:creationId xmlns:a16="http://schemas.microsoft.com/office/drawing/2014/main" id="{5DD97F83-5E8D-F78A-3475-DED3A5B198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319600" y="0"/>
            <a:ext cx="875134" cy="875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0656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Illuminated server room panel">
            <a:extLst>
              <a:ext uri="{FF2B5EF4-FFF2-40B4-BE49-F238E27FC236}">
                <a16:creationId xmlns:a16="http://schemas.microsoft.com/office/drawing/2014/main" id="{47DBE8E2-71E9-40A8-B25F-2D4F23E76688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8402" y="598401"/>
            <a:ext cx="9645056" cy="5661198"/>
          </a:xfrm>
        </p:spPr>
      </p:pic>
      <p:sp>
        <p:nvSpPr>
          <p:cNvPr id="24" name="Title 23">
            <a:extLst>
              <a:ext uri="{FF2B5EF4-FFF2-40B4-BE49-F238E27FC236}">
                <a16:creationId xmlns:a16="http://schemas.microsoft.com/office/drawing/2014/main" id="{3413C595-4D01-4997-9A0A-E7606687AB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69978" y="3443968"/>
            <a:ext cx="6022021" cy="882499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D7D3E7A5-4BD8-44AD-B116-D2CED7043DD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169979" y="4326467"/>
            <a:ext cx="6022021" cy="830414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2" name="Picture 8" descr="kcdc | Kansas City MO">
            <a:extLst>
              <a:ext uri="{FF2B5EF4-FFF2-40B4-BE49-F238E27FC236}">
                <a16:creationId xmlns:a16="http://schemas.microsoft.com/office/drawing/2014/main" id="{F3656459-0B3A-4B1A-F180-BFE5CC3D0D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319600" y="0"/>
            <a:ext cx="875134" cy="875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3132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CD1F9A-7F7C-D214-2FC4-C552F7E8F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Ideal Models?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2C82FF-A1B9-2938-B434-131F4BB77FF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Custom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1837D8-AEF1-5938-DC05-90EEE4C0367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Favor modern PaaS implementations</a:t>
            </a:r>
          </a:p>
          <a:p>
            <a:pPr marL="971550" lvl="1" indent="-285750"/>
            <a:r>
              <a:rPr lang="en-US" sz="1200" dirty="0"/>
              <a:t>Containerized</a:t>
            </a:r>
          </a:p>
          <a:p>
            <a:pPr marL="1428750" lvl="2" indent="-285750"/>
            <a:r>
              <a:rPr lang="en-US" sz="800" dirty="0"/>
              <a:t>Larger workloads</a:t>
            </a:r>
          </a:p>
          <a:p>
            <a:pPr marL="1428750" lvl="2" indent="-285750"/>
            <a:r>
              <a:rPr lang="en-US" sz="800" dirty="0"/>
              <a:t>More traditional architectures</a:t>
            </a:r>
          </a:p>
          <a:p>
            <a:pPr marL="971550" lvl="1" indent="-285750"/>
            <a:r>
              <a:rPr lang="en-US" sz="1200" dirty="0"/>
              <a:t>Serverless</a:t>
            </a:r>
          </a:p>
          <a:p>
            <a:pPr marL="1428750" lvl="2" indent="-285750"/>
            <a:r>
              <a:rPr lang="en-US" sz="800" dirty="0"/>
              <a:t>Smaller workloads</a:t>
            </a:r>
          </a:p>
          <a:p>
            <a:pPr marL="1428750" lvl="2" indent="-285750"/>
            <a:r>
              <a:rPr lang="en-US" sz="800" dirty="0"/>
              <a:t>Can be run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API Centric models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Infrastructure and Delivery as Code (</a:t>
            </a:r>
            <a:r>
              <a:rPr lang="en-US" dirty="0" err="1"/>
              <a:t>DevSecOps</a:t>
            </a:r>
            <a:r>
              <a:rPr lang="en-US" dirty="0"/>
              <a:t>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92B7B0-D7DA-6093-B348-798B1659668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COTS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003F942-0E9A-97EF-CE3F-B40AAA89BC2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Favor SaaS implementations</a:t>
            </a:r>
          </a:p>
          <a:p>
            <a:pPr marL="971550" lvl="1" indent="-285750"/>
            <a:r>
              <a:rPr lang="en-US" sz="1400" dirty="0"/>
              <a:t>Pay per user model typically</a:t>
            </a:r>
          </a:p>
          <a:p>
            <a:pPr marL="971550" lvl="1" indent="-285750"/>
            <a:r>
              <a:rPr lang="en-US" sz="1400" dirty="0"/>
              <a:t>Vendors owns all but your data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Other preferred options</a:t>
            </a:r>
          </a:p>
          <a:p>
            <a:pPr marL="971550" lvl="1" indent="-285750"/>
            <a:r>
              <a:rPr lang="en-US" sz="1400" dirty="0"/>
              <a:t>Change vendors to get a SaaS implementation</a:t>
            </a:r>
          </a:p>
          <a:p>
            <a:pPr marL="971550" lvl="1" indent="-285750"/>
            <a:r>
              <a:rPr lang="en-US" sz="1400" dirty="0"/>
              <a:t>Retain on premise</a:t>
            </a:r>
          </a:p>
          <a:p>
            <a:pPr marL="285750" indent="-285750"/>
            <a:r>
              <a:rPr lang="en-US" sz="200" dirty="0"/>
              <a:t>d</a:t>
            </a:r>
          </a:p>
          <a:p>
            <a:pPr marL="285750" indent="-285750"/>
            <a:endParaRPr lang="en-US" sz="20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946C273-5702-3A75-C56E-72872ADAEC1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Legacy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20149A1-FC44-2B3D-E03D-FD02877E914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Rebuild into custom models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1422AA76-C006-815F-FE4E-15E54C6F4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729D4-A164-47A3-830D-E792BCE699E4}" type="slidenum">
              <a:rPr lang="en-US" smtClean="0"/>
              <a:t>20</a:t>
            </a:fld>
            <a:endParaRPr lang="en-US" dirty="0"/>
          </a:p>
        </p:txBody>
      </p:sp>
      <p:pic>
        <p:nvPicPr>
          <p:cNvPr id="9" name="Picture 8" descr="kcdc | Kansas City MO">
            <a:extLst>
              <a:ext uri="{FF2B5EF4-FFF2-40B4-BE49-F238E27FC236}">
                <a16:creationId xmlns:a16="http://schemas.microsoft.com/office/drawing/2014/main" id="{72C3BB96-7C47-A8BF-9298-3DC591B488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319600" y="0"/>
            <a:ext cx="875134" cy="875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79371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CD1F9A-7F7C-D214-2FC4-C552F7E8F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2C82FF-A1B9-2938-B434-131F4BB77FF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Custom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1837D8-AEF1-5938-DC05-90EEE4C0367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Lack of time </a:t>
            </a:r>
            <a:r>
              <a:rPr lang="en-US" dirty="0"/>
              <a:t>forces a revert to Lift &amp; Shift (IaaS) – effort is usually larger</a:t>
            </a:r>
            <a:br>
              <a:rPr lang="en-US" dirty="0"/>
            </a:br>
            <a:r>
              <a:rPr lang="en-US" i="1" dirty="0"/>
              <a:t>SOLUTION: Migrate then modernize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Lack of cloud knowledge</a:t>
            </a:r>
            <a:br>
              <a:rPr lang="en-US" dirty="0"/>
            </a:br>
            <a:r>
              <a:rPr lang="en-US" i="1" dirty="0"/>
              <a:t>SOLUTION: Work with knowledgeable people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Immature DevOps practices </a:t>
            </a:r>
            <a:r>
              <a:rPr lang="en-US" dirty="0"/>
              <a:t>inhibit automation of software delivery</a:t>
            </a:r>
            <a:br>
              <a:rPr lang="en-US" dirty="0"/>
            </a:br>
            <a:r>
              <a:rPr lang="en-US" i="1" dirty="0"/>
              <a:t>SOLUTION: Mature DevOps practices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92B7B0-D7DA-6093-B348-798B1659668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COTS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003F942-0E9A-97EF-CE3F-B40AAA89BC2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Lack of a SaaS implementation</a:t>
            </a:r>
            <a:r>
              <a:rPr lang="en-US" dirty="0"/>
              <a:t>, causing a reversion to IaaS models or repurchase from another vendor</a:t>
            </a:r>
            <a:br>
              <a:rPr lang="en-US" dirty="0"/>
            </a:br>
            <a:r>
              <a:rPr lang="en-US" i="1" dirty="0"/>
              <a:t>SOLUTION: Move to IaaS model or retire/repurchase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Older applications </a:t>
            </a:r>
            <a:r>
              <a:rPr lang="en-US" dirty="0"/>
              <a:t>may not work in the cloud – some won’t work in VM</a:t>
            </a:r>
            <a:br>
              <a:rPr lang="en-US" dirty="0"/>
            </a:br>
            <a:r>
              <a:rPr lang="en-US" i="1" dirty="0"/>
              <a:t>SOLUTION: Retain on prem, metal on cloud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Effort for migration of data </a:t>
            </a:r>
            <a:r>
              <a:rPr lang="en-US" dirty="0"/>
              <a:t>to new models  -  </a:t>
            </a:r>
            <a:r>
              <a:rPr lang="en-US" i="1" dirty="0"/>
              <a:t>SOLUTION: Migration plan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946C273-5702-3A75-C56E-72872ADAEC1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Legacy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20149A1-FC44-2B3D-E03D-FD02877E914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Code generators used</a:t>
            </a:r>
            <a:br>
              <a:rPr lang="en-US" dirty="0"/>
            </a:br>
            <a:r>
              <a:rPr lang="en-US" i="1" dirty="0"/>
              <a:t>SOLUTION: Determine how to develop boundaries in code gen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Lack of understanding </a:t>
            </a:r>
            <a:r>
              <a:rPr lang="en-US" dirty="0"/>
              <a:t>of legacy code</a:t>
            </a:r>
            <a:br>
              <a:rPr lang="en-US" dirty="0"/>
            </a:br>
            <a:r>
              <a:rPr lang="en-US" i="1" dirty="0"/>
              <a:t>SOLUTION: Mining expedition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1422AA76-C006-815F-FE4E-15E54C6F4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729D4-A164-47A3-830D-E792BCE699E4}" type="slidenum">
              <a:rPr lang="en-US" smtClean="0"/>
              <a:t>21</a:t>
            </a:fld>
            <a:endParaRPr lang="en-US" dirty="0"/>
          </a:p>
        </p:txBody>
      </p:sp>
      <p:pic>
        <p:nvPicPr>
          <p:cNvPr id="9" name="Picture 8" descr="kcdc | Kansas City MO">
            <a:extLst>
              <a:ext uri="{FF2B5EF4-FFF2-40B4-BE49-F238E27FC236}">
                <a16:creationId xmlns:a16="http://schemas.microsoft.com/office/drawing/2014/main" id="{F0459973-9CD5-DDB2-FD0E-D52942F478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319600" y="0"/>
            <a:ext cx="875134" cy="875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12676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C74B9-8B82-E0E9-FBE0-A2B470918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Trends in “Ideal” Models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712D7A-AAF0-F0C9-7DA2-8BD4587680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9072"/>
            <a:ext cx="2743200" cy="365125"/>
          </a:xfrm>
        </p:spPr>
        <p:txBody>
          <a:bodyPr/>
          <a:lstStyle/>
          <a:p>
            <a:fld id="{F91729D4-A164-47A3-830D-E792BCE699E4}" type="slidenum">
              <a:rPr lang="en-US" smtClean="0"/>
              <a:t>22</a:t>
            </a:fld>
            <a:endParaRPr lang="en-US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D4B45FB5-2D21-3A34-111A-D28DFB23E192}"/>
              </a:ext>
            </a:extLst>
          </p:cNvPr>
          <p:cNvSpPr txBox="1">
            <a:spLocks/>
          </p:cNvSpPr>
          <p:nvPr/>
        </p:nvSpPr>
        <p:spPr>
          <a:xfrm>
            <a:off x="974207" y="1301838"/>
            <a:ext cx="3515704" cy="42236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spc="200" dirty="0">
                <a:solidFill>
                  <a:schemeClr val="accent5"/>
                </a:solidFill>
              </a:rPr>
              <a:t>Containers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0F56F479-3BC6-F3A7-BFF3-7092CFF38190}"/>
              </a:ext>
            </a:extLst>
          </p:cNvPr>
          <p:cNvSpPr txBox="1">
            <a:spLocks/>
          </p:cNvSpPr>
          <p:nvPr/>
        </p:nvSpPr>
        <p:spPr>
          <a:xfrm>
            <a:off x="4685282" y="1301838"/>
            <a:ext cx="3515704" cy="42236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spc="200" dirty="0">
                <a:solidFill>
                  <a:schemeClr val="accent5"/>
                </a:solidFill>
              </a:rPr>
              <a:t>Serverless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1ED0298-35DA-B255-26FA-BE8674EE74E7}"/>
              </a:ext>
            </a:extLst>
          </p:cNvPr>
          <p:cNvGrpSpPr/>
          <p:nvPr/>
        </p:nvGrpSpPr>
        <p:grpSpPr>
          <a:xfrm>
            <a:off x="4708330" y="2564841"/>
            <a:ext cx="2716936" cy="1105219"/>
            <a:chOff x="7739398" y="2804184"/>
            <a:chExt cx="2716936" cy="1105219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250FC559-AB2E-B6B8-1BE9-4D642A0BC22A}"/>
                </a:ext>
              </a:extLst>
            </p:cNvPr>
            <p:cNvGrpSpPr/>
            <p:nvPr/>
          </p:nvGrpSpPr>
          <p:grpSpPr>
            <a:xfrm>
              <a:off x="7739398" y="2804184"/>
              <a:ext cx="1598082" cy="624816"/>
              <a:chOff x="6650568" y="2446868"/>
              <a:chExt cx="2662764" cy="960902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93038064-8BC7-F9F7-3FD0-2DBEEDE95928}"/>
                  </a:ext>
                </a:extLst>
              </p:cNvPr>
              <p:cNvSpPr/>
              <p:nvPr/>
            </p:nvSpPr>
            <p:spPr>
              <a:xfrm>
                <a:off x="6841066" y="2449878"/>
                <a:ext cx="2260600" cy="956669"/>
              </a:xfrm>
              <a:prstGeom prst="rect">
                <a:avLst/>
              </a:prstGeom>
              <a:solidFill>
                <a:srgbClr val="3B67B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03C9138E-C491-8D79-02EE-3F2EB32E95A0}"/>
                  </a:ext>
                </a:extLst>
              </p:cNvPr>
              <p:cNvSpPr/>
              <p:nvPr/>
            </p:nvSpPr>
            <p:spPr>
              <a:xfrm>
                <a:off x="6650568" y="2451101"/>
                <a:ext cx="423333" cy="956669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46AAE122-1BCA-BF7A-D127-F6FF9ED1BC1D}"/>
                  </a:ext>
                </a:extLst>
              </p:cNvPr>
              <p:cNvSpPr/>
              <p:nvPr/>
            </p:nvSpPr>
            <p:spPr>
              <a:xfrm>
                <a:off x="8889999" y="2446868"/>
                <a:ext cx="423333" cy="956670"/>
              </a:xfrm>
              <a:prstGeom prst="ellipse">
                <a:avLst/>
              </a:prstGeom>
              <a:solidFill>
                <a:srgbClr val="3B67B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20" name="Picture 30">
              <a:extLst>
                <a:ext uri="{FF2B5EF4-FFF2-40B4-BE49-F238E27FC236}">
                  <a16:creationId xmlns:a16="http://schemas.microsoft.com/office/drawing/2014/main" id="{340769BB-E937-AC36-BD06-5BD4AA1A8E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66727" y="2804184"/>
              <a:ext cx="545945" cy="5459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4020586-5209-281B-5EF8-80304C29F401}"/>
                </a:ext>
              </a:extLst>
            </p:cNvPr>
            <p:cNvSpPr txBox="1"/>
            <p:nvPr/>
          </p:nvSpPr>
          <p:spPr>
            <a:xfrm>
              <a:off x="7983711" y="3540071"/>
              <a:ext cx="24726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Queued Functionality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D9A74D5-FE7B-5A8F-440D-072DDA0B9DFB}"/>
              </a:ext>
            </a:extLst>
          </p:cNvPr>
          <p:cNvGrpSpPr/>
          <p:nvPr/>
        </p:nvGrpSpPr>
        <p:grpSpPr>
          <a:xfrm>
            <a:off x="5088581" y="4196960"/>
            <a:ext cx="1943158" cy="944950"/>
            <a:chOff x="8266478" y="4930623"/>
            <a:chExt cx="1943158" cy="944950"/>
          </a:xfrm>
        </p:grpSpPr>
        <p:pic>
          <p:nvPicPr>
            <p:cNvPr id="13" name="Picture 26" descr="Azure Functions (@AzureFunctions) / Twitter">
              <a:extLst>
                <a:ext uri="{FF2B5EF4-FFF2-40B4-BE49-F238E27FC236}">
                  <a16:creationId xmlns:a16="http://schemas.microsoft.com/office/drawing/2014/main" id="{2E2AA0C5-B00A-7140-BBCE-1BB8B01B04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51062" y="4930623"/>
              <a:ext cx="564660" cy="5646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C04B530-3CA7-B1A8-9D79-6410FA15F782}"/>
                </a:ext>
              </a:extLst>
            </p:cNvPr>
            <p:cNvSpPr txBox="1"/>
            <p:nvPr/>
          </p:nvSpPr>
          <p:spPr>
            <a:xfrm>
              <a:off x="8548808" y="5506241"/>
              <a:ext cx="15949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Microservices</a:t>
              </a:r>
            </a:p>
          </p:txBody>
        </p:sp>
        <p:pic>
          <p:nvPicPr>
            <p:cNvPr id="15" name="Picture 26" descr="Azure Functions (@AzureFunctions) / Twitter">
              <a:extLst>
                <a:ext uri="{FF2B5EF4-FFF2-40B4-BE49-F238E27FC236}">
                  <a16:creationId xmlns:a16="http://schemas.microsoft.com/office/drawing/2014/main" id="{CF632FF5-2971-E3F9-B397-A5F478C12A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44976" y="4930623"/>
              <a:ext cx="564660" cy="5646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26" descr="Azure Functions (@AzureFunctions) / Twitter">
              <a:extLst>
                <a:ext uri="{FF2B5EF4-FFF2-40B4-BE49-F238E27FC236}">
                  <a16:creationId xmlns:a16="http://schemas.microsoft.com/office/drawing/2014/main" id="{61841C64-3302-1C7D-5762-E887357ED6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66478" y="4943000"/>
              <a:ext cx="564660" cy="5646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8200" name="Picture 8" descr="Container Icon 3d Stock Vector (Royalty Free) 702203776 ...">
            <a:extLst>
              <a:ext uri="{FF2B5EF4-FFF2-40B4-BE49-F238E27FC236}">
                <a16:creationId xmlns:a16="http://schemas.microsoft.com/office/drawing/2014/main" id="{CA63C048-99B2-5942-D236-F2B4E7C3AE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59954" y="1970913"/>
            <a:ext cx="2532304" cy="2785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E5429EE3-221B-B828-F55E-6B1D050F3BD9}"/>
              </a:ext>
            </a:extLst>
          </p:cNvPr>
          <p:cNvSpPr txBox="1"/>
          <p:nvPr/>
        </p:nvSpPr>
        <p:spPr>
          <a:xfrm>
            <a:off x="849510" y="4772578"/>
            <a:ext cx="25531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Scalable, orchestrated sites and services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E98CF62C-27F8-C9BE-BBAA-F6DC2142D05B}"/>
              </a:ext>
            </a:extLst>
          </p:cNvPr>
          <p:cNvSpPr txBox="1">
            <a:spLocks/>
          </p:cNvSpPr>
          <p:nvPr/>
        </p:nvSpPr>
        <p:spPr>
          <a:xfrm>
            <a:off x="8610600" y="1301837"/>
            <a:ext cx="3515704" cy="42236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spc="200" dirty="0">
                <a:solidFill>
                  <a:schemeClr val="accent5"/>
                </a:solidFill>
              </a:rPr>
              <a:t>Cloud Native</a:t>
            </a:r>
          </a:p>
        </p:txBody>
      </p:sp>
      <p:pic>
        <p:nvPicPr>
          <p:cNvPr id="8202" name="Picture 10" descr="symbols.getvecta.com/stencil_28/61_sql-database...">
            <a:extLst>
              <a:ext uri="{FF2B5EF4-FFF2-40B4-BE49-F238E27FC236}">
                <a16:creationId xmlns:a16="http://schemas.microsoft.com/office/drawing/2014/main" id="{3E658871-5C9E-D317-2E98-7969F67314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76751" y="1917226"/>
            <a:ext cx="1269679" cy="1269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6CA3B8A1-C976-7064-5B9C-B0F6AE84DC1F}"/>
              </a:ext>
            </a:extLst>
          </p:cNvPr>
          <p:cNvSpPr txBox="1"/>
          <p:nvPr/>
        </p:nvSpPr>
        <p:spPr>
          <a:xfrm>
            <a:off x="9153711" y="3258962"/>
            <a:ext cx="1532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Database</a:t>
            </a:r>
          </a:p>
        </p:txBody>
      </p:sp>
      <p:pic>
        <p:nvPicPr>
          <p:cNvPr id="8204" name="Picture 12" descr="Icon - Cloud Storage Cloud Icon - Free Transparent PNG Download - PNGkey">
            <a:extLst>
              <a:ext uri="{FF2B5EF4-FFF2-40B4-BE49-F238E27FC236}">
                <a16:creationId xmlns:a16="http://schemas.microsoft.com/office/drawing/2014/main" id="{8ADF5836-CC62-5BAA-2F6F-AF9E227293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935658" y="3894149"/>
            <a:ext cx="1969355" cy="1361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8941E99C-16B1-56F9-9B08-93B03B0C00C0}"/>
              </a:ext>
            </a:extLst>
          </p:cNvPr>
          <p:cNvSpPr txBox="1"/>
          <p:nvPr/>
        </p:nvSpPr>
        <p:spPr>
          <a:xfrm>
            <a:off x="9035939" y="5275726"/>
            <a:ext cx="1751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Cloud Storage</a:t>
            </a:r>
          </a:p>
        </p:txBody>
      </p:sp>
      <p:pic>
        <p:nvPicPr>
          <p:cNvPr id="3" name="Picture 8" descr="kcdc | Kansas City MO">
            <a:extLst>
              <a:ext uri="{FF2B5EF4-FFF2-40B4-BE49-F238E27FC236}">
                <a16:creationId xmlns:a16="http://schemas.microsoft.com/office/drawing/2014/main" id="{4AF45999-D0F3-40F9-C76D-844C83F1B2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319600" y="0"/>
            <a:ext cx="875134" cy="875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28159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6DA3C2-0172-C2D1-8237-6CC61B64C8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API Centric Approach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B66C88-9266-1636-4864-EB4095557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729D4-A164-47A3-830D-E792BCE699E4}" type="slidenum">
              <a:rPr lang="en-US" smtClean="0"/>
              <a:t>23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4751433-12D8-EEC7-94B3-A93F5C40D48C}"/>
              </a:ext>
            </a:extLst>
          </p:cNvPr>
          <p:cNvSpPr/>
          <p:nvPr/>
        </p:nvSpPr>
        <p:spPr>
          <a:xfrm>
            <a:off x="457198" y="4833526"/>
            <a:ext cx="10608733" cy="1100581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>
              <a:solidFill>
                <a:schemeClr val="tx1"/>
              </a:solidFill>
              <a:latin typeface="Aller" panose="020B0503030302020204" pitchFamily="34" charset="0"/>
              <a:cs typeface="Arial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90D0E31-425F-B3C5-0A64-3891586FCC73}"/>
              </a:ext>
            </a:extLst>
          </p:cNvPr>
          <p:cNvSpPr/>
          <p:nvPr/>
        </p:nvSpPr>
        <p:spPr>
          <a:xfrm>
            <a:off x="457199" y="3305580"/>
            <a:ext cx="10608733" cy="1414369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>
              <a:solidFill>
                <a:schemeClr val="tx1"/>
              </a:solidFill>
              <a:latin typeface="Aller" panose="020B0503030302020204" pitchFamily="34" charset="0"/>
              <a:cs typeface="Arial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5230DE1-1F70-08D9-EF0B-987D3A377F6D}"/>
              </a:ext>
            </a:extLst>
          </p:cNvPr>
          <p:cNvSpPr/>
          <p:nvPr/>
        </p:nvSpPr>
        <p:spPr>
          <a:xfrm>
            <a:off x="457200" y="1974671"/>
            <a:ext cx="10608733" cy="122672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>
              <a:solidFill>
                <a:schemeClr val="tx1"/>
              </a:solidFill>
              <a:latin typeface="Aller" panose="020B0503030302020204" pitchFamily="34" charset="0"/>
              <a:cs typeface="Arial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C307487-AFF3-DA93-537B-9B27CB521ECC}"/>
              </a:ext>
            </a:extLst>
          </p:cNvPr>
          <p:cNvGrpSpPr/>
          <p:nvPr/>
        </p:nvGrpSpPr>
        <p:grpSpPr>
          <a:xfrm>
            <a:off x="5273176" y="1039169"/>
            <a:ext cx="2626112" cy="761654"/>
            <a:chOff x="7341374" y="788298"/>
            <a:chExt cx="2626112" cy="761654"/>
          </a:xfrm>
        </p:grpSpPr>
        <p:pic>
          <p:nvPicPr>
            <p:cNvPr id="10" name="Picture 2" descr="mobile user interface Icon - Free PNG &amp; SVG 2713631 - Noun Project">
              <a:extLst>
                <a:ext uri="{FF2B5EF4-FFF2-40B4-BE49-F238E27FC236}">
                  <a16:creationId xmlns:a16="http://schemas.microsoft.com/office/drawing/2014/main" id="{52521BC5-9FA1-3657-9B63-F154BB7084B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16979" y="999445"/>
              <a:ext cx="550507" cy="5505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4" descr="Web Interface - Free computer icons">
              <a:extLst>
                <a:ext uri="{FF2B5EF4-FFF2-40B4-BE49-F238E27FC236}">
                  <a16:creationId xmlns:a16="http://schemas.microsoft.com/office/drawing/2014/main" id="{F2C8E590-FFE8-338E-1CBB-88173C94D10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8520"/>
            <a:stretch/>
          </p:blipFill>
          <p:spPr bwMode="auto">
            <a:xfrm>
              <a:off x="7341374" y="788298"/>
              <a:ext cx="832593" cy="7616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2" name="Picture 2">
            <a:extLst>
              <a:ext uri="{FF2B5EF4-FFF2-40B4-BE49-F238E27FC236}">
                <a16:creationId xmlns:a16="http://schemas.microsoft.com/office/drawing/2014/main" id="{F0CAE846-186B-1F2E-3FA3-7AA3F32EAE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49430" y="1039169"/>
            <a:ext cx="343891" cy="424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9D53DF5-CAE9-56A1-5E11-5210F7A0B139}"/>
              </a:ext>
            </a:extLst>
          </p:cNvPr>
          <p:cNvSpPr txBox="1"/>
          <p:nvPr/>
        </p:nvSpPr>
        <p:spPr>
          <a:xfrm>
            <a:off x="537418" y="2434143"/>
            <a:ext cx="15016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b="1" dirty="0">
                <a:solidFill>
                  <a:srgbClr val="4D4F53"/>
                </a:solidFill>
                <a:latin typeface="Aller Light" panose="020B0503040302020204" pitchFamily="34" charset="0"/>
                <a:cs typeface="Arial" pitchFamily="34" charset="0"/>
              </a:rPr>
              <a:t>Presentation APIs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69AA354-3780-3B2D-0368-87ECC90C6E49}"/>
              </a:ext>
            </a:extLst>
          </p:cNvPr>
          <p:cNvSpPr txBox="1"/>
          <p:nvPr/>
        </p:nvSpPr>
        <p:spPr>
          <a:xfrm>
            <a:off x="537418" y="3858876"/>
            <a:ext cx="21050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b="1" dirty="0">
                <a:solidFill>
                  <a:srgbClr val="4D4F53"/>
                </a:solidFill>
                <a:latin typeface="Aller Light" panose="020B0503040302020204" pitchFamily="34" charset="0"/>
                <a:cs typeface="Arial" pitchFamily="34" charset="0"/>
              </a:rPr>
              <a:t>Capability APIS (Business)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8FFBB49-3259-6F9D-EE29-3D40E6233E91}"/>
              </a:ext>
            </a:extLst>
          </p:cNvPr>
          <p:cNvSpPr txBox="1"/>
          <p:nvPr/>
        </p:nvSpPr>
        <p:spPr>
          <a:xfrm>
            <a:off x="537418" y="5229928"/>
            <a:ext cx="20783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b="1" dirty="0">
                <a:solidFill>
                  <a:srgbClr val="4D4F53"/>
                </a:solidFill>
                <a:latin typeface="Aller Light" panose="020B0503040302020204" pitchFamily="34" charset="0"/>
                <a:cs typeface="Arial" pitchFamily="34" charset="0"/>
              </a:rPr>
              <a:t>System (Persistence) APIs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9F5B435-BF46-23EA-E6E5-F1D901237CAC}"/>
              </a:ext>
            </a:extLst>
          </p:cNvPr>
          <p:cNvGrpSpPr/>
          <p:nvPr/>
        </p:nvGrpSpPr>
        <p:grpSpPr>
          <a:xfrm>
            <a:off x="5460252" y="2149708"/>
            <a:ext cx="458045" cy="889835"/>
            <a:chOff x="7954626" y="4499220"/>
            <a:chExt cx="458045" cy="889835"/>
          </a:xfrm>
        </p:grpSpPr>
        <p:pic>
          <p:nvPicPr>
            <p:cNvPr id="17" name="Picture 2" descr="Cloud Services icon PNG and SVG Vector Free Download">
              <a:extLst>
                <a:ext uri="{FF2B5EF4-FFF2-40B4-BE49-F238E27FC236}">
                  <a16:creationId xmlns:a16="http://schemas.microsoft.com/office/drawing/2014/main" id="{264D10A2-BD26-D3A5-46B8-9FEDDBF5734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84672" y="4635705"/>
              <a:ext cx="388370" cy="3049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18D108CE-BE19-741E-E960-F5396A88B95D}"/>
                </a:ext>
              </a:extLst>
            </p:cNvPr>
            <p:cNvGrpSpPr/>
            <p:nvPr/>
          </p:nvGrpSpPr>
          <p:grpSpPr>
            <a:xfrm>
              <a:off x="7984662" y="4984251"/>
              <a:ext cx="320369" cy="329741"/>
              <a:chOff x="6711985" y="3593394"/>
              <a:chExt cx="428067" cy="440590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BCF23DB7-7ADA-9907-BE09-6A5682F242A3}"/>
                  </a:ext>
                </a:extLst>
              </p:cNvPr>
              <p:cNvGrpSpPr/>
              <p:nvPr/>
            </p:nvGrpSpPr>
            <p:grpSpPr>
              <a:xfrm>
                <a:off x="6711985" y="3593394"/>
                <a:ext cx="428067" cy="440590"/>
                <a:chOff x="7585633" y="3964228"/>
                <a:chExt cx="428067" cy="440590"/>
              </a:xfrm>
            </p:grpSpPr>
            <p:sp>
              <p:nvSpPr>
                <p:cNvPr id="22" name="Rectangle: Rounded Corners 21">
                  <a:extLst>
                    <a:ext uri="{FF2B5EF4-FFF2-40B4-BE49-F238E27FC236}">
                      <a16:creationId xmlns:a16="http://schemas.microsoft.com/office/drawing/2014/main" id="{B7647919-759C-DE8E-9D0D-465FD65B9AF4}"/>
                    </a:ext>
                  </a:extLst>
                </p:cNvPr>
                <p:cNvSpPr/>
                <p:nvPr/>
              </p:nvSpPr>
              <p:spPr>
                <a:xfrm>
                  <a:off x="7748157" y="4109836"/>
                  <a:ext cx="265543" cy="294982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400" dirty="0">
                    <a:solidFill>
                      <a:schemeClr val="tx1"/>
                    </a:solidFill>
                    <a:latin typeface="Aller" panose="020B0503030302020204" pitchFamily="34" charset="0"/>
                    <a:cs typeface="Arial" pitchFamily="34" charset="0"/>
                  </a:endParaRPr>
                </a:p>
              </p:txBody>
            </p:sp>
            <p:pic>
              <p:nvPicPr>
                <p:cNvPr id="23" name="Picture 2" descr="Direction interface icon. Outline Direction interface vector icon for web  design isolated on white background Stock Vector | Adobe Stock">
                  <a:extLst>
                    <a:ext uri="{FF2B5EF4-FFF2-40B4-BE49-F238E27FC236}">
                      <a16:creationId xmlns:a16="http://schemas.microsoft.com/office/drawing/2014/main" id="{94284A9E-7DF4-258B-F7D8-2B0B5E3978D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6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 bwMode="auto">
                <a:xfrm>
                  <a:off x="7585633" y="3964228"/>
                  <a:ext cx="325047" cy="27669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1" name="Picture 10" descr="Charger Icon | Line Iconpack | IconsMind">
                <a:extLst>
                  <a:ext uri="{FF2B5EF4-FFF2-40B4-BE49-F238E27FC236}">
                    <a16:creationId xmlns:a16="http://schemas.microsoft.com/office/drawing/2014/main" id="{437B8FAD-B567-CCEB-7032-2EAA5CDDE1C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6902994" y="3823578"/>
                <a:ext cx="220425" cy="1735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4D95276-E2DF-C0DA-8C9D-AAD3A7B208F5}"/>
                </a:ext>
              </a:extLst>
            </p:cNvPr>
            <p:cNvSpPr/>
            <p:nvPr/>
          </p:nvSpPr>
          <p:spPr>
            <a:xfrm>
              <a:off x="7954626" y="4499220"/>
              <a:ext cx="458045" cy="889835"/>
            </a:xfrm>
            <a:prstGeom prst="rect">
              <a:avLst/>
            </a:prstGeom>
            <a:noFill/>
            <a:ln>
              <a:solidFill>
                <a:srgbClr val="91C9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400" dirty="0">
                <a:solidFill>
                  <a:schemeClr val="tx1"/>
                </a:solidFill>
                <a:latin typeface="Aller" panose="020B0503030302020204" pitchFamily="34" charset="0"/>
                <a:cs typeface="Arial" pitchFamily="34" charset="0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C8055AA-15D5-391D-7D2E-04BFABEA03E7}"/>
              </a:ext>
            </a:extLst>
          </p:cNvPr>
          <p:cNvGrpSpPr/>
          <p:nvPr/>
        </p:nvGrpSpPr>
        <p:grpSpPr>
          <a:xfrm>
            <a:off x="7370213" y="2189821"/>
            <a:ext cx="458045" cy="889835"/>
            <a:chOff x="7954626" y="4499220"/>
            <a:chExt cx="458045" cy="889835"/>
          </a:xfrm>
        </p:grpSpPr>
        <p:pic>
          <p:nvPicPr>
            <p:cNvPr id="25" name="Picture 2" descr="Cloud Services icon PNG and SVG Vector Free Download">
              <a:extLst>
                <a:ext uri="{FF2B5EF4-FFF2-40B4-BE49-F238E27FC236}">
                  <a16:creationId xmlns:a16="http://schemas.microsoft.com/office/drawing/2014/main" id="{ADF97BEE-9EC4-E1BC-CDE3-E7CA7127CE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84672" y="4635705"/>
              <a:ext cx="388370" cy="3049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538744C2-197F-A87E-F5CA-29BA1105C567}"/>
                </a:ext>
              </a:extLst>
            </p:cNvPr>
            <p:cNvGrpSpPr/>
            <p:nvPr/>
          </p:nvGrpSpPr>
          <p:grpSpPr>
            <a:xfrm>
              <a:off x="7984662" y="4984251"/>
              <a:ext cx="320369" cy="329741"/>
              <a:chOff x="6711985" y="3593394"/>
              <a:chExt cx="428067" cy="440590"/>
            </a:xfrm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7F1F554F-6B5C-ABCC-5905-24DFDFA90A47}"/>
                  </a:ext>
                </a:extLst>
              </p:cNvPr>
              <p:cNvGrpSpPr/>
              <p:nvPr/>
            </p:nvGrpSpPr>
            <p:grpSpPr>
              <a:xfrm>
                <a:off x="6711985" y="3593394"/>
                <a:ext cx="428067" cy="440590"/>
                <a:chOff x="7585633" y="3964228"/>
                <a:chExt cx="428067" cy="440590"/>
              </a:xfrm>
            </p:grpSpPr>
            <p:sp>
              <p:nvSpPr>
                <p:cNvPr id="30" name="Rectangle: Rounded Corners 29">
                  <a:extLst>
                    <a:ext uri="{FF2B5EF4-FFF2-40B4-BE49-F238E27FC236}">
                      <a16:creationId xmlns:a16="http://schemas.microsoft.com/office/drawing/2014/main" id="{1C6DCB0B-9C71-44A7-5FD6-CB4AFF0A8F3D}"/>
                    </a:ext>
                  </a:extLst>
                </p:cNvPr>
                <p:cNvSpPr/>
                <p:nvPr/>
              </p:nvSpPr>
              <p:spPr>
                <a:xfrm>
                  <a:off x="7748157" y="4109836"/>
                  <a:ext cx="265543" cy="294982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400" dirty="0">
                    <a:solidFill>
                      <a:schemeClr val="tx1"/>
                    </a:solidFill>
                    <a:latin typeface="Aller" panose="020B0503030302020204" pitchFamily="34" charset="0"/>
                    <a:cs typeface="Arial" pitchFamily="34" charset="0"/>
                  </a:endParaRPr>
                </a:p>
              </p:txBody>
            </p:sp>
            <p:pic>
              <p:nvPicPr>
                <p:cNvPr id="31" name="Picture 2" descr="Direction interface icon. Outline Direction interface vector icon for web  design isolated on white background Stock Vector | Adobe Stock">
                  <a:extLst>
                    <a:ext uri="{FF2B5EF4-FFF2-40B4-BE49-F238E27FC236}">
                      <a16:creationId xmlns:a16="http://schemas.microsoft.com/office/drawing/2014/main" id="{E4165B13-4B5E-B122-4793-92704D36893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6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 bwMode="auto">
                <a:xfrm>
                  <a:off x="7585633" y="3964228"/>
                  <a:ext cx="325047" cy="27669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9" name="Picture 10" descr="Charger Icon | Line Iconpack | IconsMind">
                <a:extLst>
                  <a:ext uri="{FF2B5EF4-FFF2-40B4-BE49-F238E27FC236}">
                    <a16:creationId xmlns:a16="http://schemas.microsoft.com/office/drawing/2014/main" id="{75B383D1-C20A-0E18-3BFD-A3D0BBB984B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6902994" y="3823578"/>
                <a:ext cx="220425" cy="1735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3B2ADA61-CDA6-D6D9-A9D8-BE5A0BD10A3B}"/>
                </a:ext>
              </a:extLst>
            </p:cNvPr>
            <p:cNvSpPr/>
            <p:nvPr/>
          </p:nvSpPr>
          <p:spPr>
            <a:xfrm>
              <a:off x="7954626" y="4499220"/>
              <a:ext cx="458045" cy="889835"/>
            </a:xfrm>
            <a:prstGeom prst="rect">
              <a:avLst/>
            </a:prstGeom>
            <a:noFill/>
            <a:ln>
              <a:solidFill>
                <a:srgbClr val="91C9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400" dirty="0">
                <a:solidFill>
                  <a:schemeClr val="tx1"/>
                </a:solidFill>
                <a:latin typeface="Aller" panose="020B0503030302020204" pitchFamily="34" charset="0"/>
                <a:cs typeface="Arial" pitchFamily="34" charset="0"/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4ED9950-0C40-87EA-C232-C68E97FC55C6}"/>
              </a:ext>
            </a:extLst>
          </p:cNvPr>
          <p:cNvGrpSpPr/>
          <p:nvPr/>
        </p:nvGrpSpPr>
        <p:grpSpPr>
          <a:xfrm>
            <a:off x="4371954" y="3531259"/>
            <a:ext cx="458045" cy="889835"/>
            <a:chOff x="7954626" y="4499220"/>
            <a:chExt cx="458045" cy="889835"/>
          </a:xfrm>
        </p:grpSpPr>
        <p:pic>
          <p:nvPicPr>
            <p:cNvPr id="33" name="Picture 2" descr="Cloud Services icon PNG and SVG Vector Free Download">
              <a:extLst>
                <a:ext uri="{FF2B5EF4-FFF2-40B4-BE49-F238E27FC236}">
                  <a16:creationId xmlns:a16="http://schemas.microsoft.com/office/drawing/2014/main" id="{2684B104-E15A-B73E-0EC3-8F37075B4E4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84672" y="4635705"/>
              <a:ext cx="388370" cy="3049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038E474F-B552-2843-B02A-06A33F163D6F}"/>
                </a:ext>
              </a:extLst>
            </p:cNvPr>
            <p:cNvGrpSpPr/>
            <p:nvPr/>
          </p:nvGrpSpPr>
          <p:grpSpPr>
            <a:xfrm>
              <a:off x="7984662" y="4984251"/>
              <a:ext cx="320369" cy="329741"/>
              <a:chOff x="6711985" y="3593394"/>
              <a:chExt cx="428067" cy="440590"/>
            </a:xfrm>
          </p:grpSpPr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39EB6EB2-BD29-EADF-FDAC-65503B351130}"/>
                  </a:ext>
                </a:extLst>
              </p:cNvPr>
              <p:cNvGrpSpPr/>
              <p:nvPr/>
            </p:nvGrpSpPr>
            <p:grpSpPr>
              <a:xfrm>
                <a:off x="6711985" y="3593394"/>
                <a:ext cx="428067" cy="440590"/>
                <a:chOff x="7585633" y="3964228"/>
                <a:chExt cx="428067" cy="440590"/>
              </a:xfrm>
            </p:grpSpPr>
            <p:sp>
              <p:nvSpPr>
                <p:cNvPr id="38" name="Rectangle: Rounded Corners 37">
                  <a:extLst>
                    <a:ext uri="{FF2B5EF4-FFF2-40B4-BE49-F238E27FC236}">
                      <a16:creationId xmlns:a16="http://schemas.microsoft.com/office/drawing/2014/main" id="{F890D3BC-CC3A-2922-6DE8-906610ED36B4}"/>
                    </a:ext>
                  </a:extLst>
                </p:cNvPr>
                <p:cNvSpPr/>
                <p:nvPr/>
              </p:nvSpPr>
              <p:spPr>
                <a:xfrm>
                  <a:off x="7748157" y="4109836"/>
                  <a:ext cx="265543" cy="294982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400" dirty="0">
                    <a:solidFill>
                      <a:schemeClr val="tx1"/>
                    </a:solidFill>
                    <a:latin typeface="Aller" panose="020B0503030302020204" pitchFamily="34" charset="0"/>
                    <a:cs typeface="Arial" pitchFamily="34" charset="0"/>
                  </a:endParaRPr>
                </a:p>
              </p:txBody>
            </p:sp>
            <p:pic>
              <p:nvPicPr>
                <p:cNvPr id="39" name="Picture 2" descr="Direction interface icon. Outline Direction interface vector icon for web  design isolated on white background Stock Vector | Adobe Stock">
                  <a:extLst>
                    <a:ext uri="{FF2B5EF4-FFF2-40B4-BE49-F238E27FC236}">
                      <a16:creationId xmlns:a16="http://schemas.microsoft.com/office/drawing/2014/main" id="{B828A752-CCB0-9B01-87C4-262E5BF92CE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6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 bwMode="auto">
                <a:xfrm>
                  <a:off x="7585633" y="3964228"/>
                  <a:ext cx="325047" cy="27669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7" name="Picture 10" descr="Charger Icon | Line Iconpack | IconsMind">
                <a:extLst>
                  <a:ext uri="{FF2B5EF4-FFF2-40B4-BE49-F238E27FC236}">
                    <a16:creationId xmlns:a16="http://schemas.microsoft.com/office/drawing/2014/main" id="{6BB1EFC6-6E71-A33D-CA14-BDE0529AC2C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6902994" y="3823578"/>
                <a:ext cx="220425" cy="1735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0D8DB9B6-C14B-2B72-4A5F-3254911D0532}"/>
                </a:ext>
              </a:extLst>
            </p:cNvPr>
            <p:cNvSpPr/>
            <p:nvPr/>
          </p:nvSpPr>
          <p:spPr>
            <a:xfrm>
              <a:off x="7954626" y="4499220"/>
              <a:ext cx="458045" cy="889835"/>
            </a:xfrm>
            <a:prstGeom prst="rect">
              <a:avLst/>
            </a:prstGeom>
            <a:noFill/>
            <a:ln>
              <a:solidFill>
                <a:srgbClr val="91C9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400" dirty="0">
                <a:solidFill>
                  <a:schemeClr val="tx1"/>
                </a:solidFill>
                <a:latin typeface="Aller" panose="020B0503030302020204" pitchFamily="34" charset="0"/>
                <a:cs typeface="Arial" pitchFamily="34" charset="0"/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17FE5E71-C35A-042F-4FE7-D0F0D2CA3A78}"/>
              </a:ext>
            </a:extLst>
          </p:cNvPr>
          <p:cNvGrpSpPr/>
          <p:nvPr/>
        </p:nvGrpSpPr>
        <p:grpSpPr>
          <a:xfrm>
            <a:off x="6112507" y="3531259"/>
            <a:ext cx="458045" cy="889835"/>
            <a:chOff x="7954626" y="4499220"/>
            <a:chExt cx="458045" cy="889835"/>
          </a:xfrm>
        </p:grpSpPr>
        <p:pic>
          <p:nvPicPr>
            <p:cNvPr id="41" name="Picture 2" descr="Cloud Services icon PNG and SVG Vector Free Download">
              <a:extLst>
                <a:ext uri="{FF2B5EF4-FFF2-40B4-BE49-F238E27FC236}">
                  <a16:creationId xmlns:a16="http://schemas.microsoft.com/office/drawing/2014/main" id="{5AA636A4-D5C3-6362-2950-BFB18F1B42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84672" y="4635705"/>
              <a:ext cx="388370" cy="3049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B0971A81-710B-B1CD-ED7E-62F5EF190C9B}"/>
                </a:ext>
              </a:extLst>
            </p:cNvPr>
            <p:cNvGrpSpPr/>
            <p:nvPr/>
          </p:nvGrpSpPr>
          <p:grpSpPr>
            <a:xfrm>
              <a:off x="7984662" y="4984251"/>
              <a:ext cx="320369" cy="329741"/>
              <a:chOff x="6711985" y="3593394"/>
              <a:chExt cx="428067" cy="440590"/>
            </a:xfrm>
          </p:grpSpPr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2C8117A3-414D-2289-8981-9209D2C621B0}"/>
                  </a:ext>
                </a:extLst>
              </p:cNvPr>
              <p:cNvGrpSpPr/>
              <p:nvPr/>
            </p:nvGrpSpPr>
            <p:grpSpPr>
              <a:xfrm>
                <a:off x="6711985" y="3593394"/>
                <a:ext cx="428067" cy="440590"/>
                <a:chOff x="7585633" y="3964228"/>
                <a:chExt cx="428067" cy="440590"/>
              </a:xfrm>
            </p:grpSpPr>
            <p:sp>
              <p:nvSpPr>
                <p:cNvPr id="46" name="Rectangle: Rounded Corners 45">
                  <a:extLst>
                    <a:ext uri="{FF2B5EF4-FFF2-40B4-BE49-F238E27FC236}">
                      <a16:creationId xmlns:a16="http://schemas.microsoft.com/office/drawing/2014/main" id="{496CC94C-4999-FBCB-A224-3667068C0EFE}"/>
                    </a:ext>
                  </a:extLst>
                </p:cNvPr>
                <p:cNvSpPr/>
                <p:nvPr/>
              </p:nvSpPr>
              <p:spPr>
                <a:xfrm>
                  <a:off x="7748157" y="4109836"/>
                  <a:ext cx="265543" cy="294982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400" dirty="0">
                    <a:solidFill>
                      <a:schemeClr val="tx1"/>
                    </a:solidFill>
                    <a:latin typeface="Aller" panose="020B0503030302020204" pitchFamily="34" charset="0"/>
                    <a:cs typeface="Arial" pitchFamily="34" charset="0"/>
                  </a:endParaRPr>
                </a:p>
              </p:txBody>
            </p:sp>
            <p:pic>
              <p:nvPicPr>
                <p:cNvPr id="47" name="Picture 2" descr="Direction interface icon. Outline Direction interface vector icon for web  design isolated on white background Stock Vector | Adobe Stock">
                  <a:extLst>
                    <a:ext uri="{FF2B5EF4-FFF2-40B4-BE49-F238E27FC236}">
                      <a16:creationId xmlns:a16="http://schemas.microsoft.com/office/drawing/2014/main" id="{4232DF66-444D-9B2C-05E5-D83B40F38F3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6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 bwMode="auto">
                <a:xfrm>
                  <a:off x="7585633" y="3964228"/>
                  <a:ext cx="325047" cy="27669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5" name="Picture 10" descr="Charger Icon | Line Iconpack | IconsMind">
                <a:extLst>
                  <a:ext uri="{FF2B5EF4-FFF2-40B4-BE49-F238E27FC236}">
                    <a16:creationId xmlns:a16="http://schemas.microsoft.com/office/drawing/2014/main" id="{8F73ABFF-10A8-1696-ED58-9DED729CAB1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6902994" y="3823578"/>
                <a:ext cx="220425" cy="1735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3F3E23E8-78F3-5220-3188-1F451BAB332A}"/>
                </a:ext>
              </a:extLst>
            </p:cNvPr>
            <p:cNvSpPr/>
            <p:nvPr/>
          </p:nvSpPr>
          <p:spPr>
            <a:xfrm>
              <a:off x="7954626" y="4499220"/>
              <a:ext cx="458045" cy="889835"/>
            </a:xfrm>
            <a:prstGeom prst="rect">
              <a:avLst/>
            </a:prstGeom>
            <a:noFill/>
            <a:ln>
              <a:solidFill>
                <a:srgbClr val="91C9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400" dirty="0">
                <a:solidFill>
                  <a:schemeClr val="tx1"/>
                </a:solidFill>
                <a:latin typeface="Aller" panose="020B0503030302020204" pitchFamily="34" charset="0"/>
                <a:cs typeface="Arial" pitchFamily="34" charset="0"/>
              </a:endParaRP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217B4B7A-16D7-8CDD-D2B0-595504BAD582}"/>
              </a:ext>
            </a:extLst>
          </p:cNvPr>
          <p:cNvGrpSpPr/>
          <p:nvPr/>
        </p:nvGrpSpPr>
        <p:grpSpPr>
          <a:xfrm>
            <a:off x="7149794" y="3701956"/>
            <a:ext cx="458045" cy="889835"/>
            <a:chOff x="7954626" y="4499220"/>
            <a:chExt cx="458045" cy="889835"/>
          </a:xfrm>
        </p:grpSpPr>
        <p:pic>
          <p:nvPicPr>
            <p:cNvPr id="49" name="Picture 2" descr="Cloud Services icon PNG and SVG Vector Free Download">
              <a:extLst>
                <a:ext uri="{FF2B5EF4-FFF2-40B4-BE49-F238E27FC236}">
                  <a16:creationId xmlns:a16="http://schemas.microsoft.com/office/drawing/2014/main" id="{B8865E30-704C-FCD2-A606-5939C1FD96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84672" y="4635705"/>
              <a:ext cx="388370" cy="3049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CBF51A24-97B5-EACC-980D-CBE56DA5210F}"/>
                </a:ext>
              </a:extLst>
            </p:cNvPr>
            <p:cNvGrpSpPr/>
            <p:nvPr/>
          </p:nvGrpSpPr>
          <p:grpSpPr>
            <a:xfrm>
              <a:off x="7984662" y="4984251"/>
              <a:ext cx="320369" cy="329741"/>
              <a:chOff x="6711985" y="3593394"/>
              <a:chExt cx="428067" cy="440590"/>
            </a:xfrm>
          </p:grpSpPr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EAFDE80C-3636-CF15-8140-3BCEDBD6ADCB}"/>
                  </a:ext>
                </a:extLst>
              </p:cNvPr>
              <p:cNvGrpSpPr/>
              <p:nvPr/>
            </p:nvGrpSpPr>
            <p:grpSpPr>
              <a:xfrm>
                <a:off x="6711985" y="3593394"/>
                <a:ext cx="428067" cy="440590"/>
                <a:chOff x="7585633" y="3964228"/>
                <a:chExt cx="428067" cy="440590"/>
              </a:xfrm>
            </p:grpSpPr>
            <p:sp>
              <p:nvSpPr>
                <p:cNvPr id="54" name="Rectangle: Rounded Corners 53">
                  <a:extLst>
                    <a:ext uri="{FF2B5EF4-FFF2-40B4-BE49-F238E27FC236}">
                      <a16:creationId xmlns:a16="http://schemas.microsoft.com/office/drawing/2014/main" id="{6A43126A-42E1-9B20-1AE7-FA623755AD83}"/>
                    </a:ext>
                  </a:extLst>
                </p:cNvPr>
                <p:cNvSpPr/>
                <p:nvPr/>
              </p:nvSpPr>
              <p:spPr>
                <a:xfrm>
                  <a:off x="7748157" y="4109836"/>
                  <a:ext cx="265543" cy="294982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400" dirty="0">
                    <a:solidFill>
                      <a:schemeClr val="tx1"/>
                    </a:solidFill>
                    <a:latin typeface="Aller" panose="020B0503030302020204" pitchFamily="34" charset="0"/>
                    <a:cs typeface="Arial" pitchFamily="34" charset="0"/>
                  </a:endParaRPr>
                </a:p>
              </p:txBody>
            </p:sp>
            <p:pic>
              <p:nvPicPr>
                <p:cNvPr id="55" name="Picture 2" descr="Direction interface icon. Outline Direction interface vector icon for web  design isolated on white background Stock Vector | Adobe Stock">
                  <a:extLst>
                    <a:ext uri="{FF2B5EF4-FFF2-40B4-BE49-F238E27FC236}">
                      <a16:creationId xmlns:a16="http://schemas.microsoft.com/office/drawing/2014/main" id="{8FE9CE2A-6E75-72BE-4C97-8364C49A78A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6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 bwMode="auto">
                <a:xfrm>
                  <a:off x="7585633" y="3964228"/>
                  <a:ext cx="325047" cy="27669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3" name="Picture 10" descr="Charger Icon | Line Iconpack | IconsMind">
                <a:extLst>
                  <a:ext uri="{FF2B5EF4-FFF2-40B4-BE49-F238E27FC236}">
                    <a16:creationId xmlns:a16="http://schemas.microsoft.com/office/drawing/2014/main" id="{B283FADA-8574-6B9C-5C93-ACE9BA244A9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6902994" y="3823578"/>
                <a:ext cx="220425" cy="1735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FD2D56EB-B1EE-C425-6491-E0F95C7C579F}"/>
                </a:ext>
              </a:extLst>
            </p:cNvPr>
            <p:cNvSpPr/>
            <p:nvPr/>
          </p:nvSpPr>
          <p:spPr>
            <a:xfrm>
              <a:off x="7954626" y="4499220"/>
              <a:ext cx="458045" cy="889835"/>
            </a:xfrm>
            <a:prstGeom prst="rect">
              <a:avLst/>
            </a:prstGeom>
            <a:noFill/>
            <a:ln>
              <a:solidFill>
                <a:srgbClr val="91C9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400" dirty="0">
                <a:solidFill>
                  <a:schemeClr val="tx1"/>
                </a:solidFill>
                <a:latin typeface="Aller" panose="020B0503030302020204" pitchFamily="34" charset="0"/>
                <a:cs typeface="Arial" pitchFamily="34" charset="0"/>
              </a:endParaRP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C51EF9B0-4A04-1E89-437B-7F07B8A3FF85}"/>
              </a:ext>
            </a:extLst>
          </p:cNvPr>
          <p:cNvGrpSpPr/>
          <p:nvPr/>
        </p:nvGrpSpPr>
        <p:grpSpPr>
          <a:xfrm>
            <a:off x="8923795" y="3531259"/>
            <a:ext cx="458045" cy="889835"/>
            <a:chOff x="7954626" y="4499220"/>
            <a:chExt cx="458045" cy="889835"/>
          </a:xfrm>
        </p:grpSpPr>
        <p:pic>
          <p:nvPicPr>
            <p:cNvPr id="57" name="Picture 2" descr="Cloud Services icon PNG and SVG Vector Free Download">
              <a:extLst>
                <a:ext uri="{FF2B5EF4-FFF2-40B4-BE49-F238E27FC236}">
                  <a16:creationId xmlns:a16="http://schemas.microsoft.com/office/drawing/2014/main" id="{DC2F8CC0-828E-3D90-03FA-DE13AE661FE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84672" y="4635705"/>
              <a:ext cx="388370" cy="3049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29E1537D-C0C1-0CF9-F1E4-BFA23A00F0A6}"/>
                </a:ext>
              </a:extLst>
            </p:cNvPr>
            <p:cNvGrpSpPr/>
            <p:nvPr/>
          </p:nvGrpSpPr>
          <p:grpSpPr>
            <a:xfrm>
              <a:off x="7984662" y="4984251"/>
              <a:ext cx="320369" cy="329741"/>
              <a:chOff x="6711985" y="3593394"/>
              <a:chExt cx="428067" cy="440590"/>
            </a:xfrm>
          </p:grpSpPr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59818D63-CF0E-B4CF-DDE3-39A69AA84201}"/>
                  </a:ext>
                </a:extLst>
              </p:cNvPr>
              <p:cNvGrpSpPr/>
              <p:nvPr/>
            </p:nvGrpSpPr>
            <p:grpSpPr>
              <a:xfrm>
                <a:off x="6711985" y="3593394"/>
                <a:ext cx="428067" cy="440590"/>
                <a:chOff x="7585633" y="3964228"/>
                <a:chExt cx="428067" cy="440590"/>
              </a:xfrm>
            </p:grpSpPr>
            <p:sp>
              <p:nvSpPr>
                <p:cNvPr id="62" name="Rectangle: Rounded Corners 61">
                  <a:extLst>
                    <a:ext uri="{FF2B5EF4-FFF2-40B4-BE49-F238E27FC236}">
                      <a16:creationId xmlns:a16="http://schemas.microsoft.com/office/drawing/2014/main" id="{36B0B812-E96B-05A1-9696-89CEB437DEDA}"/>
                    </a:ext>
                  </a:extLst>
                </p:cNvPr>
                <p:cNvSpPr/>
                <p:nvPr/>
              </p:nvSpPr>
              <p:spPr>
                <a:xfrm>
                  <a:off x="7748157" y="4109836"/>
                  <a:ext cx="265543" cy="294982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400" dirty="0">
                    <a:solidFill>
                      <a:schemeClr val="tx1"/>
                    </a:solidFill>
                    <a:latin typeface="Aller" panose="020B0503030302020204" pitchFamily="34" charset="0"/>
                    <a:cs typeface="Arial" pitchFamily="34" charset="0"/>
                  </a:endParaRPr>
                </a:p>
              </p:txBody>
            </p:sp>
            <p:pic>
              <p:nvPicPr>
                <p:cNvPr id="63" name="Picture 2" descr="Direction interface icon. Outline Direction interface vector icon for web  design isolated on white background Stock Vector | Adobe Stock">
                  <a:extLst>
                    <a:ext uri="{FF2B5EF4-FFF2-40B4-BE49-F238E27FC236}">
                      <a16:creationId xmlns:a16="http://schemas.microsoft.com/office/drawing/2014/main" id="{EEF89183-E4CB-2953-D3EE-8F36556E7A2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6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 bwMode="auto">
                <a:xfrm>
                  <a:off x="7585633" y="3964228"/>
                  <a:ext cx="325047" cy="27669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61" name="Picture 10" descr="Charger Icon | Line Iconpack | IconsMind">
                <a:extLst>
                  <a:ext uri="{FF2B5EF4-FFF2-40B4-BE49-F238E27FC236}">
                    <a16:creationId xmlns:a16="http://schemas.microsoft.com/office/drawing/2014/main" id="{439F8F26-1EAC-3EB1-AE7F-74589B49C03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6902994" y="3823578"/>
                <a:ext cx="220425" cy="1735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8B5B67EF-0F40-BE29-B394-0D981ED4FDF4}"/>
                </a:ext>
              </a:extLst>
            </p:cNvPr>
            <p:cNvSpPr/>
            <p:nvPr/>
          </p:nvSpPr>
          <p:spPr>
            <a:xfrm>
              <a:off x="7954626" y="4499220"/>
              <a:ext cx="458045" cy="889835"/>
            </a:xfrm>
            <a:prstGeom prst="rect">
              <a:avLst/>
            </a:prstGeom>
            <a:noFill/>
            <a:ln>
              <a:solidFill>
                <a:srgbClr val="91C9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400" dirty="0">
                <a:solidFill>
                  <a:schemeClr val="tx1"/>
                </a:solidFill>
                <a:latin typeface="Aller" panose="020B0503030302020204" pitchFamily="34" charset="0"/>
                <a:cs typeface="Arial" pitchFamily="34" charset="0"/>
              </a:endParaRP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C6FFFEC7-6BEA-5183-9183-820E8926CEA7}"/>
              </a:ext>
            </a:extLst>
          </p:cNvPr>
          <p:cNvGrpSpPr/>
          <p:nvPr/>
        </p:nvGrpSpPr>
        <p:grpSpPr>
          <a:xfrm>
            <a:off x="4401990" y="4952140"/>
            <a:ext cx="458045" cy="889835"/>
            <a:chOff x="7954626" y="4499220"/>
            <a:chExt cx="458045" cy="889835"/>
          </a:xfrm>
        </p:grpSpPr>
        <p:pic>
          <p:nvPicPr>
            <p:cNvPr id="65" name="Picture 2" descr="Cloud Services icon PNG and SVG Vector Free Download">
              <a:extLst>
                <a:ext uri="{FF2B5EF4-FFF2-40B4-BE49-F238E27FC236}">
                  <a16:creationId xmlns:a16="http://schemas.microsoft.com/office/drawing/2014/main" id="{F55066CA-635E-92C4-092E-1F741E2337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84672" y="4635705"/>
              <a:ext cx="388370" cy="3049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3A008E2B-8806-1E9C-E910-62C2E9C0BCD0}"/>
                </a:ext>
              </a:extLst>
            </p:cNvPr>
            <p:cNvGrpSpPr/>
            <p:nvPr/>
          </p:nvGrpSpPr>
          <p:grpSpPr>
            <a:xfrm>
              <a:off x="7984662" y="4984251"/>
              <a:ext cx="320369" cy="329741"/>
              <a:chOff x="6711985" y="3593394"/>
              <a:chExt cx="428067" cy="440590"/>
            </a:xfrm>
          </p:grpSpPr>
          <p:grpSp>
            <p:nvGrpSpPr>
              <p:cNvPr id="68" name="Group 67">
                <a:extLst>
                  <a:ext uri="{FF2B5EF4-FFF2-40B4-BE49-F238E27FC236}">
                    <a16:creationId xmlns:a16="http://schemas.microsoft.com/office/drawing/2014/main" id="{1405CE52-7054-C009-7B30-B2877F02D53E}"/>
                  </a:ext>
                </a:extLst>
              </p:cNvPr>
              <p:cNvGrpSpPr/>
              <p:nvPr/>
            </p:nvGrpSpPr>
            <p:grpSpPr>
              <a:xfrm>
                <a:off x="6711985" y="3593394"/>
                <a:ext cx="428067" cy="440590"/>
                <a:chOff x="7585633" y="3964228"/>
                <a:chExt cx="428067" cy="440590"/>
              </a:xfrm>
            </p:grpSpPr>
            <p:sp>
              <p:nvSpPr>
                <p:cNvPr id="70" name="Rectangle: Rounded Corners 69">
                  <a:extLst>
                    <a:ext uri="{FF2B5EF4-FFF2-40B4-BE49-F238E27FC236}">
                      <a16:creationId xmlns:a16="http://schemas.microsoft.com/office/drawing/2014/main" id="{D037618B-0610-5043-1A8B-B9C37928794D}"/>
                    </a:ext>
                  </a:extLst>
                </p:cNvPr>
                <p:cNvSpPr/>
                <p:nvPr/>
              </p:nvSpPr>
              <p:spPr>
                <a:xfrm>
                  <a:off x="7748157" y="4109836"/>
                  <a:ext cx="265543" cy="294982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400" dirty="0">
                    <a:solidFill>
                      <a:schemeClr val="tx1"/>
                    </a:solidFill>
                    <a:latin typeface="Aller" panose="020B0503030302020204" pitchFamily="34" charset="0"/>
                    <a:cs typeface="Arial" pitchFamily="34" charset="0"/>
                  </a:endParaRPr>
                </a:p>
              </p:txBody>
            </p:sp>
            <p:pic>
              <p:nvPicPr>
                <p:cNvPr id="71" name="Picture 2" descr="Direction interface icon. Outline Direction interface vector icon for web  design isolated on white background Stock Vector | Adobe Stock">
                  <a:extLst>
                    <a:ext uri="{FF2B5EF4-FFF2-40B4-BE49-F238E27FC236}">
                      <a16:creationId xmlns:a16="http://schemas.microsoft.com/office/drawing/2014/main" id="{EBAFEBC9-9982-F7FB-AB53-BA2D206C3CF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6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 bwMode="auto">
                <a:xfrm>
                  <a:off x="7585633" y="3964228"/>
                  <a:ext cx="325047" cy="27669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69" name="Picture 10" descr="Charger Icon | Line Iconpack | IconsMind">
                <a:extLst>
                  <a:ext uri="{FF2B5EF4-FFF2-40B4-BE49-F238E27FC236}">
                    <a16:creationId xmlns:a16="http://schemas.microsoft.com/office/drawing/2014/main" id="{7E477E38-33B2-119B-7BDD-F16EC503450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6902994" y="3823578"/>
                <a:ext cx="220425" cy="1735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B2033F56-6102-8C48-1653-9F9A450F4EB9}"/>
                </a:ext>
              </a:extLst>
            </p:cNvPr>
            <p:cNvSpPr/>
            <p:nvPr/>
          </p:nvSpPr>
          <p:spPr>
            <a:xfrm>
              <a:off x="7954626" y="4499220"/>
              <a:ext cx="458045" cy="889835"/>
            </a:xfrm>
            <a:prstGeom prst="rect">
              <a:avLst/>
            </a:prstGeom>
            <a:noFill/>
            <a:ln>
              <a:solidFill>
                <a:srgbClr val="91C9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400" dirty="0">
                <a:solidFill>
                  <a:schemeClr val="tx1"/>
                </a:solidFill>
                <a:latin typeface="Aller" panose="020B0503030302020204" pitchFamily="34" charset="0"/>
                <a:cs typeface="Arial" pitchFamily="34" charset="0"/>
              </a:endParaRP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823180C4-7CB2-F09A-C45B-3A08D0538A24}"/>
              </a:ext>
            </a:extLst>
          </p:cNvPr>
          <p:cNvGrpSpPr/>
          <p:nvPr/>
        </p:nvGrpSpPr>
        <p:grpSpPr>
          <a:xfrm>
            <a:off x="8945809" y="4948638"/>
            <a:ext cx="458045" cy="889835"/>
            <a:chOff x="7954626" y="4499220"/>
            <a:chExt cx="458045" cy="889835"/>
          </a:xfrm>
        </p:grpSpPr>
        <p:pic>
          <p:nvPicPr>
            <p:cNvPr id="73" name="Picture 2" descr="Cloud Services icon PNG and SVG Vector Free Download">
              <a:extLst>
                <a:ext uri="{FF2B5EF4-FFF2-40B4-BE49-F238E27FC236}">
                  <a16:creationId xmlns:a16="http://schemas.microsoft.com/office/drawing/2014/main" id="{711297FB-8AB8-F78F-0EF0-9978A939A2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84672" y="4635705"/>
              <a:ext cx="388370" cy="3049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7F407847-F37F-C1C3-537D-137BBC14F897}"/>
                </a:ext>
              </a:extLst>
            </p:cNvPr>
            <p:cNvGrpSpPr/>
            <p:nvPr/>
          </p:nvGrpSpPr>
          <p:grpSpPr>
            <a:xfrm>
              <a:off x="7984662" y="4984251"/>
              <a:ext cx="320369" cy="329741"/>
              <a:chOff x="6711985" y="3593394"/>
              <a:chExt cx="428067" cy="440590"/>
            </a:xfrm>
          </p:grpSpPr>
          <p:grpSp>
            <p:nvGrpSpPr>
              <p:cNvPr id="76" name="Group 75">
                <a:extLst>
                  <a:ext uri="{FF2B5EF4-FFF2-40B4-BE49-F238E27FC236}">
                    <a16:creationId xmlns:a16="http://schemas.microsoft.com/office/drawing/2014/main" id="{A2814A78-9345-35DD-C7FC-7F89A47080F0}"/>
                  </a:ext>
                </a:extLst>
              </p:cNvPr>
              <p:cNvGrpSpPr/>
              <p:nvPr/>
            </p:nvGrpSpPr>
            <p:grpSpPr>
              <a:xfrm>
                <a:off x="6711985" y="3593394"/>
                <a:ext cx="428067" cy="440590"/>
                <a:chOff x="7585633" y="3964228"/>
                <a:chExt cx="428067" cy="440590"/>
              </a:xfrm>
            </p:grpSpPr>
            <p:sp>
              <p:nvSpPr>
                <p:cNvPr id="78" name="Rectangle: Rounded Corners 77">
                  <a:extLst>
                    <a:ext uri="{FF2B5EF4-FFF2-40B4-BE49-F238E27FC236}">
                      <a16:creationId xmlns:a16="http://schemas.microsoft.com/office/drawing/2014/main" id="{BF4D215A-9D73-38B5-27F9-A3DB16748416}"/>
                    </a:ext>
                  </a:extLst>
                </p:cNvPr>
                <p:cNvSpPr/>
                <p:nvPr/>
              </p:nvSpPr>
              <p:spPr>
                <a:xfrm>
                  <a:off x="7748157" y="4109836"/>
                  <a:ext cx="265543" cy="294982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400" dirty="0">
                    <a:solidFill>
                      <a:schemeClr val="tx1"/>
                    </a:solidFill>
                    <a:latin typeface="Aller" panose="020B0503030302020204" pitchFamily="34" charset="0"/>
                    <a:cs typeface="Arial" pitchFamily="34" charset="0"/>
                  </a:endParaRPr>
                </a:p>
              </p:txBody>
            </p:sp>
            <p:pic>
              <p:nvPicPr>
                <p:cNvPr id="79" name="Picture 2" descr="Direction interface icon. Outline Direction interface vector icon for web  design isolated on white background Stock Vector | Adobe Stock">
                  <a:extLst>
                    <a:ext uri="{FF2B5EF4-FFF2-40B4-BE49-F238E27FC236}">
                      <a16:creationId xmlns:a16="http://schemas.microsoft.com/office/drawing/2014/main" id="{0C6FE5C5-103D-384D-AE28-7F051F716DB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6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 bwMode="auto">
                <a:xfrm>
                  <a:off x="7585633" y="3964228"/>
                  <a:ext cx="325047" cy="27669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77" name="Picture 10" descr="Charger Icon | Line Iconpack | IconsMind">
                <a:extLst>
                  <a:ext uri="{FF2B5EF4-FFF2-40B4-BE49-F238E27FC236}">
                    <a16:creationId xmlns:a16="http://schemas.microsoft.com/office/drawing/2014/main" id="{8C3C38B0-8998-1300-DEBA-F202333C3BD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6902994" y="3823578"/>
                <a:ext cx="220425" cy="1735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34541E44-0517-5628-D3CB-8BB79A73C732}"/>
                </a:ext>
              </a:extLst>
            </p:cNvPr>
            <p:cNvSpPr/>
            <p:nvPr/>
          </p:nvSpPr>
          <p:spPr>
            <a:xfrm>
              <a:off x="7954626" y="4499220"/>
              <a:ext cx="458045" cy="889835"/>
            </a:xfrm>
            <a:prstGeom prst="rect">
              <a:avLst/>
            </a:prstGeom>
            <a:noFill/>
            <a:ln>
              <a:solidFill>
                <a:srgbClr val="91C9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400" dirty="0">
                <a:solidFill>
                  <a:schemeClr val="tx1"/>
                </a:solidFill>
                <a:latin typeface="Aller" panose="020B0503030302020204" pitchFamily="34" charset="0"/>
                <a:cs typeface="Arial" pitchFamily="34" charset="0"/>
              </a:endParaRPr>
            </a:p>
          </p:txBody>
        </p:sp>
      </p:grpSp>
      <p:pic>
        <p:nvPicPr>
          <p:cNvPr id="80" name="Picture 2" descr="Cloud Services icon PNG and SVG Vector Free Download">
            <a:extLst>
              <a:ext uri="{FF2B5EF4-FFF2-40B4-BE49-F238E27FC236}">
                <a16:creationId xmlns:a16="http://schemas.microsoft.com/office/drawing/2014/main" id="{8F803C3E-DA58-A30B-E3C5-393680AA52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30742" y="6228026"/>
            <a:ext cx="700079" cy="549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" name="Picture 80" descr="A picture containing clipart&#10;&#10;Description automatically generated">
            <a:extLst>
              <a:ext uri="{FF2B5EF4-FFF2-40B4-BE49-F238E27FC236}">
                <a16:creationId xmlns:a16="http://schemas.microsoft.com/office/drawing/2014/main" id="{EC0560E6-4503-1B14-A880-9AAF4E47EC8B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45098" y="6176687"/>
            <a:ext cx="986843" cy="568794"/>
          </a:xfrm>
          <a:prstGeom prst="rect">
            <a:avLst/>
          </a:prstGeom>
        </p:spPr>
      </p:pic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C6FBE350-2598-F005-27C4-BC070D7F05B1}"/>
              </a:ext>
            </a:extLst>
          </p:cNvPr>
          <p:cNvCxnSpPr>
            <a:stCxn id="11" idx="2"/>
            <a:endCxn id="17" idx="0"/>
          </p:cNvCxnSpPr>
          <p:nvPr/>
        </p:nvCxnSpPr>
        <p:spPr>
          <a:xfrm flipH="1">
            <a:off x="5684483" y="1800823"/>
            <a:ext cx="4990" cy="48537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A4419562-61A8-1D2D-5BE8-7BCEF163D615}"/>
              </a:ext>
            </a:extLst>
          </p:cNvPr>
          <p:cNvCxnSpPr>
            <a:stCxn id="10" idx="2"/>
            <a:endCxn id="27" idx="0"/>
          </p:cNvCxnSpPr>
          <p:nvPr/>
        </p:nvCxnSpPr>
        <p:spPr>
          <a:xfrm flipH="1">
            <a:off x="7599236" y="1800823"/>
            <a:ext cx="24799" cy="388998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D45D94D4-E74E-B525-3906-03879BC77A23}"/>
              </a:ext>
            </a:extLst>
          </p:cNvPr>
          <p:cNvCxnSpPr>
            <a:stCxn id="46" idx="3"/>
            <a:endCxn id="49" idx="1"/>
          </p:cNvCxnSpPr>
          <p:nvPr/>
        </p:nvCxnSpPr>
        <p:spPr>
          <a:xfrm flipV="1">
            <a:off x="6462912" y="3990907"/>
            <a:ext cx="716928" cy="244741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FA9DF49E-5DE8-1834-8CB5-4C87154C9DC8}"/>
              </a:ext>
            </a:extLst>
          </p:cNvPr>
          <p:cNvCxnSpPr>
            <a:cxnSpLocks/>
            <a:stCxn id="30" idx="2"/>
            <a:endCxn id="41" idx="0"/>
          </p:cNvCxnSpPr>
          <p:nvPr/>
        </p:nvCxnSpPr>
        <p:spPr>
          <a:xfrm flipH="1">
            <a:off x="6336738" y="3004593"/>
            <a:ext cx="1284513" cy="663151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894B2B9F-DB7F-BF2B-5D10-A93EA208DA34}"/>
              </a:ext>
            </a:extLst>
          </p:cNvPr>
          <p:cNvCxnSpPr>
            <a:stCxn id="22" idx="2"/>
            <a:endCxn id="41" idx="0"/>
          </p:cNvCxnSpPr>
          <p:nvPr/>
        </p:nvCxnSpPr>
        <p:spPr>
          <a:xfrm>
            <a:off x="5711290" y="2964480"/>
            <a:ext cx="625448" cy="703264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9B358CDE-2C93-8E0F-5442-82F0009E47CE}"/>
              </a:ext>
            </a:extLst>
          </p:cNvPr>
          <p:cNvCxnSpPr>
            <a:stCxn id="19" idx="2"/>
            <a:endCxn id="33" idx="0"/>
          </p:cNvCxnSpPr>
          <p:nvPr/>
        </p:nvCxnSpPr>
        <p:spPr>
          <a:xfrm flipH="1">
            <a:off x="4596185" y="3039543"/>
            <a:ext cx="1093090" cy="628201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EC125CE3-334A-F617-D1A4-2FDF44F06C7D}"/>
              </a:ext>
            </a:extLst>
          </p:cNvPr>
          <p:cNvCxnSpPr>
            <a:stCxn id="30" idx="2"/>
            <a:endCxn id="57" idx="0"/>
          </p:cNvCxnSpPr>
          <p:nvPr/>
        </p:nvCxnSpPr>
        <p:spPr>
          <a:xfrm>
            <a:off x="7621251" y="3004593"/>
            <a:ext cx="1526775" cy="663151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F76C253F-FF32-BAEE-BF26-456B1C00ED0A}"/>
              </a:ext>
            </a:extLst>
          </p:cNvPr>
          <p:cNvCxnSpPr>
            <a:stCxn id="54" idx="2"/>
            <a:endCxn id="73" idx="0"/>
          </p:cNvCxnSpPr>
          <p:nvPr/>
        </p:nvCxnSpPr>
        <p:spPr>
          <a:xfrm>
            <a:off x="7400832" y="4516728"/>
            <a:ext cx="1769208" cy="568395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34CFBC95-0C8D-EB7F-0ECD-EAA03E8C894C}"/>
              </a:ext>
            </a:extLst>
          </p:cNvPr>
          <p:cNvCxnSpPr>
            <a:cxnSpLocks/>
            <a:endCxn id="65" idx="0"/>
          </p:cNvCxnSpPr>
          <p:nvPr/>
        </p:nvCxnSpPr>
        <p:spPr>
          <a:xfrm flipH="1">
            <a:off x="4626221" y="4432031"/>
            <a:ext cx="1666457" cy="656594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725CC12E-4668-4632-96B9-1B0CAF1777E0}"/>
              </a:ext>
            </a:extLst>
          </p:cNvPr>
          <p:cNvCxnSpPr>
            <a:stCxn id="38" idx="2"/>
            <a:endCxn id="65" idx="0"/>
          </p:cNvCxnSpPr>
          <p:nvPr/>
        </p:nvCxnSpPr>
        <p:spPr>
          <a:xfrm>
            <a:off x="4622992" y="4346031"/>
            <a:ext cx="3229" cy="742594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28FA4F85-CC72-CB15-F9AF-819AA220D005}"/>
              </a:ext>
            </a:extLst>
          </p:cNvPr>
          <p:cNvCxnSpPr>
            <a:stCxn id="67" idx="2"/>
            <a:endCxn id="81" idx="0"/>
          </p:cNvCxnSpPr>
          <p:nvPr/>
        </p:nvCxnSpPr>
        <p:spPr>
          <a:xfrm>
            <a:off x="4631013" y="5841975"/>
            <a:ext cx="7507" cy="334712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397263FD-7D98-9229-AC94-A937AEE2867D}"/>
              </a:ext>
            </a:extLst>
          </p:cNvPr>
          <p:cNvCxnSpPr>
            <a:stCxn id="75" idx="2"/>
            <a:endCxn id="80" idx="0"/>
          </p:cNvCxnSpPr>
          <p:nvPr/>
        </p:nvCxnSpPr>
        <p:spPr>
          <a:xfrm>
            <a:off x="9174832" y="5838473"/>
            <a:ext cx="5950" cy="389553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5C589AE5-0CC4-3F38-05FC-F9D7CB9AEA61}"/>
              </a:ext>
            </a:extLst>
          </p:cNvPr>
          <p:cNvSpPr txBox="1"/>
          <p:nvPr/>
        </p:nvSpPr>
        <p:spPr>
          <a:xfrm>
            <a:off x="9316809" y="2333015"/>
            <a:ext cx="15712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>
                <a:solidFill>
                  <a:srgbClr val="4D4F53"/>
                </a:solidFill>
                <a:latin typeface="Aller Light" panose="020B0503040302020204" pitchFamily="34" charset="0"/>
                <a:cs typeface="Arial" pitchFamily="34" charset="0"/>
              </a:rPr>
              <a:t>Not required in many architectures</a:t>
            </a:r>
          </a:p>
        </p:txBody>
      </p:sp>
      <p:pic>
        <p:nvPicPr>
          <p:cNvPr id="3" name="Picture 8" descr="kcdc | Kansas City MO">
            <a:extLst>
              <a:ext uri="{FF2B5EF4-FFF2-40B4-BE49-F238E27FC236}">
                <a16:creationId xmlns:a16="http://schemas.microsoft.com/office/drawing/2014/main" id="{A29B6B9D-F740-3E50-3157-B73CD3912B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319600" y="0"/>
            <a:ext cx="875134" cy="875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76915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Light passing through clouds">
            <a:extLst>
              <a:ext uri="{FF2B5EF4-FFF2-40B4-BE49-F238E27FC236}">
                <a16:creationId xmlns:a16="http://schemas.microsoft.com/office/drawing/2014/main" id="{47DBE8E2-71E9-40A8-B25F-2D4F23E76688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8402" y="598401"/>
            <a:ext cx="9645056" cy="5661198"/>
          </a:xfrm>
        </p:spPr>
      </p:pic>
      <p:sp>
        <p:nvSpPr>
          <p:cNvPr id="24" name="Title 23">
            <a:extLst>
              <a:ext uri="{FF2B5EF4-FFF2-40B4-BE49-F238E27FC236}">
                <a16:creationId xmlns:a16="http://schemas.microsoft.com/office/drawing/2014/main" id="{3413C595-4D01-4997-9A0A-E7606687AB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69978" y="3443968"/>
            <a:ext cx="6022021" cy="882499"/>
          </a:xfrm>
        </p:spPr>
        <p:txBody>
          <a:bodyPr/>
          <a:lstStyle/>
          <a:p>
            <a:r>
              <a:rPr lang="en-US" sz="2600" dirty="0"/>
              <a:t>Roadmap to the Cloud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D7D3E7A5-4BD8-44AD-B116-D2CED7043DD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169979" y="4326467"/>
            <a:ext cx="6022021" cy="830414"/>
          </a:xfrm>
        </p:spPr>
        <p:txBody>
          <a:bodyPr/>
          <a:lstStyle/>
          <a:p>
            <a:r>
              <a:rPr lang="en-US" dirty="0"/>
              <a:t>The Process</a:t>
            </a:r>
          </a:p>
        </p:txBody>
      </p:sp>
      <p:pic>
        <p:nvPicPr>
          <p:cNvPr id="2" name="Picture 8" descr="kcdc | Kansas City MO">
            <a:extLst>
              <a:ext uri="{FF2B5EF4-FFF2-40B4-BE49-F238E27FC236}">
                <a16:creationId xmlns:a16="http://schemas.microsoft.com/office/drawing/2014/main" id="{69D57631-5552-ED80-157E-410B514756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319600" y="0"/>
            <a:ext cx="875134" cy="875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46504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EB514C-7DEC-2A0A-04D7-734418663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Assessment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09175E-3682-A8A4-1E7C-2F000436E1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729D4-A164-47A3-830D-E792BCE699E4}" type="slidenum">
              <a:rPr lang="en-US" smtClean="0"/>
              <a:t>25</a:t>
            </a:fld>
            <a:endParaRPr lang="en-US" dirty="0"/>
          </a:p>
        </p:txBody>
      </p:sp>
      <p:sp>
        <p:nvSpPr>
          <p:cNvPr id="21" name="Slide Number Placeholder 10">
            <a:extLst>
              <a:ext uri="{FF2B5EF4-FFF2-40B4-BE49-F238E27FC236}">
                <a16:creationId xmlns:a16="http://schemas.microsoft.com/office/drawing/2014/main" id="{00EB881F-40D2-206C-5F5F-CC0DBC40B885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 cap="all" spc="15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91729D4-A164-47A3-830D-E792BCE699E4}" type="slidenum">
              <a:rPr lang="en-US" smtClean="0"/>
              <a:pPr/>
              <a:t>25</a:t>
            </a:fld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C137153-3E8D-4929-84B7-C8242F694BD4}"/>
              </a:ext>
            </a:extLst>
          </p:cNvPr>
          <p:cNvGrpSpPr/>
          <p:nvPr/>
        </p:nvGrpSpPr>
        <p:grpSpPr>
          <a:xfrm>
            <a:off x="111405" y="4096732"/>
            <a:ext cx="2875212" cy="2549601"/>
            <a:chOff x="7156823" y="3531504"/>
            <a:chExt cx="3932608" cy="3164749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39069B62-31F5-DBA4-4DB7-600B9D2D342E}"/>
                </a:ext>
              </a:extLst>
            </p:cNvPr>
            <p:cNvSpPr/>
            <p:nvPr/>
          </p:nvSpPr>
          <p:spPr>
            <a:xfrm>
              <a:off x="7707085" y="3531504"/>
              <a:ext cx="2817845" cy="2817845"/>
            </a:xfrm>
            <a:prstGeom prst="ellipse">
              <a:avLst/>
            </a:prstGeom>
            <a:solidFill>
              <a:srgbClr val="0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BE01444F-C087-9185-93C2-95B36AC4FF06}"/>
                </a:ext>
              </a:extLst>
            </p:cNvPr>
            <p:cNvSpPr/>
            <p:nvPr/>
          </p:nvSpPr>
          <p:spPr>
            <a:xfrm>
              <a:off x="8155610" y="3980029"/>
              <a:ext cx="1920795" cy="192079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DF893C45-D6D3-D5E2-6EF6-D63B364C0795}"/>
                </a:ext>
              </a:extLst>
            </p:cNvPr>
            <p:cNvSpPr/>
            <p:nvPr/>
          </p:nvSpPr>
          <p:spPr>
            <a:xfrm>
              <a:off x="9887582" y="4279237"/>
              <a:ext cx="1201849" cy="1143141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b="1" dirty="0">
                  <a:solidFill>
                    <a:schemeClr val="tx1"/>
                  </a:solidFill>
                </a:rPr>
                <a:t>Migrate Apps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3CE47A56-0E3B-2D23-DF66-F24D01FEA7CB}"/>
                </a:ext>
              </a:extLst>
            </p:cNvPr>
            <p:cNvSpPr/>
            <p:nvPr/>
          </p:nvSpPr>
          <p:spPr>
            <a:xfrm>
              <a:off x="7156823" y="4372013"/>
              <a:ext cx="1201849" cy="1143141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Tune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5E6BEFF0-4BB3-0DEF-48F7-3FFC1122602B}"/>
                </a:ext>
              </a:extLst>
            </p:cNvPr>
            <p:cNvSpPr/>
            <p:nvPr/>
          </p:nvSpPr>
          <p:spPr>
            <a:xfrm>
              <a:off x="8522202" y="5553112"/>
              <a:ext cx="1201849" cy="1143141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solidFill>
                    <a:schemeClr val="tx1"/>
                  </a:solidFill>
                </a:rPr>
                <a:t>Validate</a:t>
              </a:r>
            </a:p>
          </p:txBody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3C36524A-7B72-7258-ADD8-551579A2EB67}"/>
                </a:ext>
              </a:extLst>
            </p:cNvPr>
            <p:cNvSpPr/>
            <p:nvPr/>
          </p:nvSpPr>
          <p:spPr>
            <a:xfrm rot="8100000">
              <a:off x="9793037" y="3971443"/>
              <a:ext cx="423545" cy="36512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93D655C5-2905-121B-76AC-371329775862}"/>
                </a:ext>
              </a:extLst>
            </p:cNvPr>
            <p:cNvSpPr/>
            <p:nvPr/>
          </p:nvSpPr>
          <p:spPr>
            <a:xfrm rot="2295888">
              <a:off x="8073276" y="3917163"/>
              <a:ext cx="423545" cy="36512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09841D14-9626-D4BC-C793-70F1D1D899BA}"/>
                </a:ext>
              </a:extLst>
            </p:cNvPr>
            <p:cNvSpPr/>
            <p:nvPr/>
          </p:nvSpPr>
          <p:spPr>
            <a:xfrm rot="13606229">
              <a:off x="9764504" y="5579173"/>
              <a:ext cx="423545" cy="36512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71394456-F41A-2670-FD84-59F1A030C504}"/>
                </a:ext>
              </a:extLst>
            </p:cNvPr>
            <p:cNvSpPr/>
            <p:nvPr/>
          </p:nvSpPr>
          <p:spPr>
            <a:xfrm rot="18905877">
              <a:off x="8039188" y="5547454"/>
              <a:ext cx="423545" cy="36512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</p:grpSp>
      <p:sp>
        <p:nvSpPr>
          <p:cNvPr id="23" name="Oval 22">
            <a:extLst>
              <a:ext uri="{FF2B5EF4-FFF2-40B4-BE49-F238E27FC236}">
                <a16:creationId xmlns:a16="http://schemas.microsoft.com/office/drawing/2014/main" id="{22DFD86C-55DC-3E5C-948B-C9A2F3423429}"/>
              </a:ext>
            </a:extLst>
          </p:cNvPr>
          <p:cNvSpPr/>
          <p:nvPr/>
        </p:nvSpPr>
        <p:spPr>
          <a:xfrm>
            <a:off x="1102403" y="3747601"/>
            <a:ext cx="878697" cy="920943"/>
          </a:xfrm>
          <a:prstGeom prst="ellipse">
            <a:avLst/>
          </a:prstGeom>
          <a:solidFill>
            <a:srgbClr val="A568D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Prep Apps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BE214214-E6A7-00C2-F303-EF0C4C97019C}"/>
              </a:ext>
            </a:extLst>
          </p:cNvPr>
          <p:cNvSpPr/>
          <p:nvPr/>
        </p:nvSpPr>
        <p:spPr>
          <a:xfrm>
            <a:off x="1102403" y="316147"/>
            <a:ext cx="878697" cy="920943"/>
          </a:xfrm>
          <a:prstGeom prst="ellipse">
            <a:avLst/>
          </a:prstGeom>
          <a:solidFill>
            <a:srgbClr val="00B0F0"/>
          </a:solidFill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Assess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A1FEE817-2050-C619-C9D6-1391211F93C0}"/>
              </a:ext>
            </a:extLst>
          </p:cNvPr>
          <p:cNvSpPr/>
          <p:nvPr/>
        </p:nvSpPr>
        <p:spPr>
          <a:xfrm>
            <a:off x="1102403" y="2603783"/>
            <a:ext cx="878697" cy="920943"/>
          </a:xfrm>
          <a:prstGeom prst="ellipse">
            <a:avLst/>
          </a:prstGeom>
          <a:solidFill>
            <a:srgbClr val="A568D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Set up Cloud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2F6201B4-2AFA-902B-E705-FBABF86C4DA9}"/>
              </a:ext>
            </a:extLst>
          </p:cNvPr>
          <p:cNvSpPr/>
          <p:nvPr/>
        </p:nvSpPr>
        <p:spPr>
          <a:xfrm>
            <a:off x="1102403" y="1459965"/>
            <a:ext cx="878697" cy="920943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Plan</a:t>
            </a:r>
          </a:p>
        </p:txBody>
      </p:sp>
      <p:pic>
        <p:nvPicPr>
          <p:cNvPr id="35" name="Picture 8" descr="kcdc | Kansas City MO">
            <a:extLst>
              <a:ext uri="{FF2B5EF4-FFF2-40B4-BE49-F238E27FC236}">
                <a16:creationId xmlns:a16="http://schemas.microsoft.com/office/drawing/2014/main" id="{4BB4B2F7-DC1B-55D4-D206-5EEA782A37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319600" y="0"/>
            <a:ext cx="875134" cy="875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2E0BDEC9-B4E0-7B5F-15FC-62477EC992E5}"/>
              </a:ext>
            </a:extLst>
          </p:cNvPr>
          <p:cNvSpPr txBox="1"/>
          <p:nvPr/>
        </p:nvSpPr>
        <p:spPr>
          <a:xfrm>
            <a:off x="3609210" y="1253417"/>
            <a:ext cx="7338191" cy="5201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pc="200" dirty="0">
                <a:solidFill>
                  <a:schemeClr val="accent5"/>
                </a:solidFill>
              </a:rPr>
              <a:t>Goal</a:t>
            </a:r>
          </a:p>
          <a:p>
            <a:r>
              <a:rPr lang="en-US" dirty="0"/>
              <a:t>Understand all of the applications we are including in our migration plan</a:t>
            </a:r>
          </a:p>
          <a:p>
            <a:endParaRPr lang="en-US" dirty="0"/>
          </a:p>
          <a:p>
            <a:r>
              <a:rPr lang="en-US" sz="2000" spc="200" dirty="0">
                <a:solidFill>
                  <a:schemeClr val="accent5"/>
                </a:solidFill>
              </a:rPr>
              <a:t>Deliverables</a:t>
            </a:r>
          </a:p>
          <a:p>
            <a:r>
              <a:rPr lang="en-US" dirty="0"/>
              <a:t>Documented understanding of applications, along with their final disposition. Included: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Business: Purpose, Criticality, and Concerns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Technical: Framework, code base, roadmap.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Dependencies: Network, OS, libraries, integrations.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Cloud Readiness: Can you move it today? </a:t>
            </a:r>
          </a:p>
          <a:p>
            <a:endParaRPr lang="en-US" dirty="0"/>
          </a:p>
          <a:p>
            <a:r>
              <a:rPr lang="en-US" sz="2000" spc="200" dirty="0">
                <a:solidFill>
                  <a:schemeClr val="accent5"/>
                </a:solidFill>
              </a:rPr>
              <a:t>Process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Gather information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Document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Verify</a:t>
            </a:r>
          </a:p>
          <a:p>
            <a:endParaRPr lang="en-US" dirty="0"/>
          </a:p>
          <a:p>
            <a:r>
              <a:rPr lang="en-US" sz="2000" spc="200" dirty="0">
                <a:solidFill>
                  <a:schemeClr val="accent5"/>
                </a:solidFill>
              </a:rPr>
              <a:t>Why center on applications and not infrastructure? </a:t>
            </a:r>
          </a:p>
          <a:p>
            <a:r>
              <a:rPr lang="en-US" dirty="0"/>
              <a:t>Applications are where business capabilities are enabled.</a:t>
            </a:r>
          </a:p>
        </p:txBody>
      </p:sp>
    </p:spTree>
    <p:extLst>
      <p:ext uri="{BB962C8B-B14F-4D97-AF65-F5344CB8AC3E}">
        <p14:creationId xmlns:p14="http://schemas.microsoft.com/office/powerpoint/2010/main" val="36265279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EF09E-E3E0-1243-BCB5-26D7D6459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Assessment Concerns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C2380A-F6E1-8A8B-F1DA-C45B5DA986E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Business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52F4A6-9136-6F38-00B2-E3A125A10F3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Purpose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Business Criticality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Business Capability &amp; Functions Served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8149602-4513-87FF-45C1-D56B84304F1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Technical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3099B90-75D3-BAC2-EA8A-4A3A99EFAA8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Language/Framework: Includes version numbers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Size of Code Base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Code location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Roadmap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BE22E73-5019-270B-7A72-662A707F159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Dependencies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8FB65CA-F088-2199-CA3A-4869FADA401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Database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Libraries utilized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Integrations with other Applications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Operating 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Other required software or hardware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D728D16-2A2D-B6B2-E582-C6C51E8084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729D4-A164-47A3-830D-E792BCE699E4}" type="slidenum">
              <a:rPr lang="en-US" smtClean="0"/>
              <a:t>26</a:t>
            </a:fld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1106E17-3BA4-6FE1-B3BB-DCABC39F2A50}"/>
              </a:ext>
            </a:extLst>
          </p:cNvPr>
          <p:cNvSpPr/>
          <p:nvPr/>
        </p:nvSpPr>
        <p:spPr>
          <a:xfrm>
            <a:off x="1102403" y="316147"/>
            <a:ext cx="878697" cy="920943"/>
          </a:xfrm>
          <a:prstGeom prst="ellipse">
            <a:avLst/>
          </a:prstGeom>
          <a:solidFill>
            <a:srgbClr val="00B0F0"/>
          </a:solidFill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Assess</a:t>
            </a:r>
          </a:p>
        </p:txBody>
      </p:sp>
      <p:pic>
        <p:nvPicPr>
          <p:cNvPr id="9" name="Picture 8" descr="kcdc | Kansas City MO">
            <a:extLst>
              <a:ext uri="{FF2B5EF4-FFF2-40B4-BE49-F238E27FC236}">
                <a16:creationId xmlns:a16="http://schemas.microsoft.com/office/drawing/2014/main" id="{249214CD-C42B-48AF-C146-1B9D6C0F16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319600" y="0"/>
            <a:ext cx="875134" cy="875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26339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B098DA-C6AB-9352-1A8D-80E7A09E33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9663" y="498928"/>
            <a:ext cx="10371137" cy="567873"/>
          </a:xfrm>
        </p:spPr>
        <p:txBody>
          <a:bodyPr/>
          <a:lstStyle/>
          <a:p>
            <a:r>
              <a:rPr lang="en-US" dirty="0"/>
              <a:t>“Portfolio Rationalization”: The 6 </a:t>
            </a:r>
            <a:r>
              <a:rPr lang="en-US" cap="small" dirty="0"/>
              <a:t>Rs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DD19B5-BEB3-CBA3-A397-1DC73E6C7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729D4-A164-47A3-830D-E792BCE699E4}" type="slidenum">
              <a:rPr lang="en-US" smtClean="0"/>
              <a:t>27</a:t>
            </a:fld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9843C5E-85DE-26DE-3136-C679DB4718BC}"/>
              </a:ext>
            </a:extLst>
          </p:cNvPr>
          <p:cNvSpPr/>
          <p:nvPr/>
        </p:nvSpPr>
        <p:spPr>
          <a:xfrm>
            <a:off x="1102403" y="316147"/>
            <a:ext cx="878697" cy="920943"/>
          </a:xfrm>
          <a:prstGeom prst="ellipse">
            <a:avLst/>
          </a:prstGeom>
          <a:solidFill>
            <a:srgbClr val="00B0F0"/>
          </a:solidFill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Assess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8C9E4C-28EA-D451-FB27-7D548EAACD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23288" y="1419871"/>
            <a:ext cx="6066011" cy="483152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B19752C-6E82-12AF-E2E3-4CA196F6FA18}"/>
              </a:ext>
            </a:extLst>
          </p:cNvPr>
          <p:cNvSpPr txBox="1"/>
          <p:nvPr/>
        </p:nvSpPr>
        <p:spPr>
          <a:xfrm>
            <a:off x="663787" y="1419871"/>
            <a:ext cx="4850534" cy="49859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spc="200" dirty="0">
                <a:solidFill>
                  <a:schemeClr val="accent5"/>
                </a:solidFill>
              </a:rPr>
              <a:t>Retire</a:t>
            </a:r>
          </a:p>
          <a:p>
            <a:r>
              <a:rPr lang="en-US" dirty="0"/>
              <a:t>Get rid of the application</a:t>
            </a:r>
          </a:p>
          <a:p>
            <a:endParaRPr lang="en-US" dirty="0"/>
          </a:p>
          <a:p>
            <a:r>
              <a:rPr lang="en-US" sz="2000" spc="200" dirty="0">
                <a:solidFill>
                  <a:schemeClr val="accent5"/>
                </a:solidFill>
              </a:rPr>
              <a:t>Retain</a:t>
            </a:r>
          </a:p>
          <a:p>
            <a:r>
              <a:rPr lang="en-US" dirty="0"/>
              <a:t>Keep on premise</a:t>
            </a:r>
          </a:p>
          <a:p>
            <a:endParaRPr lang="en-US" dirty="0"/>
          </a:p>
          <a:p>
            <a:r>
              <a:rPr lang="en-US" sz="2000" spc="200" dirty="0">
                <a:solidFill>
                  <a:schemeClr val="accent5"/>
                </a:solidFill>
              </a:rPr>
              <a:t>Repurchase</a:t>
            </a:r>
          </a:p>
          <a:p>
            <a:r>
              <a:rPr lang="en-US" dirty="0"/>
              <a:t>Change applications – usually </a:t>
            </a:r>
            <a:r>
              <a:rPr lang="en-US" b="1" dirty="0"/>
              <a:t>SaaS</a:t>
            </a:r>
          </a:p>
          <a:p>
            <a:endParaRPr lang="en-US" dirty="0"/>
          </a:p>
          <a:p>
            <a:r>
              <a:rPr lang="en-US" sz="2000" spc="200" dirty="0">
                <a:solidFill>
                  <a:schemeClr val="accent5"/>
                </a:solidFill>
              </a:rPr>
              <a:t>Rehost</a:t>
            </a:r>
          </a:p>
          <a:p>
            <a:r>
              <a:rPr lang="en-US" dirty="0"/>
              <a:t>Lift &amp; Shift – move to new infrastructure – </a:t>
            </a:r>
            <a:r>
              <a:rPr lang="en-US" b="1" dirty="0"/>
              <a:t>IaaS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sz="2000" spc="200" dirty="0" err="1">
                <a:solidFill>
                  <a:schemeClr val="accent5"/>
                </a:solidFill>
              </a:rPr>
              <a:t>Replatform</a:t>
            </a:r>
            <a:endParaRPr lang="en-US" sz="2000" spc="200" dirty="0">
              <a:solidFill>
                <a:schemeClr val="accent5"/>
              </a:solidFill>
            </a:endParaRPr>
          </a:p>
          <a:p>
            <a:r>
              <a:rPr lang="en-US" dirty="0"/>
              <a:t>Alter to work on a cloud platform – PaaS</a:t>
            </a:r>
          </a:p>
          <a:p>
            <a:endParaRPr lang="en-US" dirty="0"/>
          </a:p>
          <a:p>
            <a:r>
              <a:rPr lang="en-US" sz="2000" spc="200" dirty="0">
                <a:solidFill>
                  <a:schemeClr val="accent5"/>
                </a:solidFill>
              </a:rPr>
              <a:t>Refactor</a:t>
            </a:r>
          </a:p>
          <a:p>
            <a:r>
              <a:rPr lang="en-US" dirty="0"/>
              <a:t>Alter for cloud native – </a:t>
            </a:r>
            <a:r>
              <a:rPr lang="en-US" b="1" dirty="0"/>
              <a:t>PaaS </a:t>
            </a:r>
            <a:endParaRPr lang="en-US" dirty="0"/>
          </a:p>
        </p:txBody>
      </p:sp>
      <p:pic>
        <p:nvPicPr>
          <p:cNvPr id="4" name="Picture 8" descr="kcdc | Kansas City MO">
            <a:extLst>
              <a:ext uri="{FF2B5EF4-FFF2-40B4-BE49-F238E27FC236}">
                <a16:creationId xmlns:a16="http://schemas.microsoft.com/office/drawing/2014/main" id="{958C2F90-0B6C-2E2D-C6B0-DFC9F72FC7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319600" y="0"/>
            <a:ext cx="875134" cy="875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23583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B098DA-C6AB-9352-1A8D-80E7A09E3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Accelerators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DD19B5-BEB3-CBA3-A397-1DC73E6C7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729D4-A164-47A3-830D-E792BCE699E4}" type="slidenum">
              <a:rPr lang="en-US" smtClean="0"/>
              <a:t>28</a:t>
            </a:fld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9843C5E-85DE-26DE-3136-C679DB4718BC}"/>
              </a:ext>
            </a:extLst>
          </p:cNvPr>
          <p:cNvSpPr/>
          <p:nvPr/>
        </p:nvSpPr>
        <p:spPr>
          <a:xfrm>
            <a:off x="1102403" y="316147"/>
            <a:ext cx="878697" cy="920943"/>
          </a:xfrm>
          <a:prstGeom prst="ellipse">
            <a:avLst/>
          </a:prstGeom>
          <a:solidFill>
            <a:srgbClr val="00B0F0"/>
          </a:solidFill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Assess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08994B1-54A7-E90F-6B62-3ECAE59F22D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34639" y="1143001"/>
            <a:ext cx="8594228" cy="5165252"/>
          </a:xfrm>
          <a:prstGeom prst="rect">
            <a:avLst/>
          </a:prstGeom>
        </p:spPr>
      </p:pic>
      <p:pic>
        <p:nvPicPr>
          <p:cNvPr id="3" name="Picture 8" descr="kcdc | Kansas City MO">
            <a:extLst>
              <a:ext uri="{FF2B5EF4-FFF2-40B4-BE49-F238E27FC236}">
                <a16:creationId xmlns:a16="http://schemas.microsoft.com/office/drawing/2014/main" id="{AA17FC6A-F002-50E7-980D-D670517401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319600" y="0"/>
            <a:ext cx="875134" cy="875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55528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B098DA-C6AB-9352-1A8D-80E7A09E3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Accelerators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DD19B5-BEB3-CBA3-A397-1DC73E6C7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729D4-A164-47A3-830D-E792BCE699E4}" type="slidenum">
              <a:rPr lang="en-US" smtClean="0"/>
              <a:t>29</a:t>
            </a:fld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9843C5E-85DE-26DE-3136-C679DB4718BC}"/>
              </a:ext>
            </a:extLst>
          </p:cNvPr>
          <p:cNvSpPr/>
          <p:nvPr/>
        </p:nvSpPr>
        <p:spPr>
          <a:xfrm>
            <a:off x="1102403" y="316147"/>
            <a:ext cx="878697" cy="920943"/>
          </a:xfrm>
          <a:prstGeom prst="ellipse">
            <a:avLst/>
          </a:prstGeom>
          <a:solidFill>
            <a:srgbClr val="00B0F0"/>
          </a:solidFill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Assess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074E1E2-717F-53CC-1305-ED1F6FDF172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7172" y="1479793"/>
            <a:ext cx="8541691" cy="5133676"/>
          </a:xfrm>
          <a:prstGeom prst="rect">
            <a:avLst/>
          </a:prstGeom>
        </p:spPr>
      </p:pic>
      <p:pic>
        <p:nvPicPr>
          <p:cNvPr id="3" name="Picture 2" descr="Lift &amp; shift servers to Azure with the Azure Migrate ...">
            <a:extLst>
              <a:ext uri="{FF2B5EF4-FFF2-40B4-BE49-F238E27FC236}">
                <a16:creationId xmlns:a16="http://schemas.microsoft.com/office/drawing/2014/main" id="{6493A87D-32BC-0517-AA60-82BCE85FDF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9465085" y="1418716"/>
            <a:ext cx="2422113" cy="2010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8" descr="kcdc | Kansas City MO">
            <a:extLst>
              <a:ext uri="{FF2B5EF4-FFF2-40B4-BE49-F238E27FC236}">
                <a16:creationId xmlns:a16="http://schemas.microsoft.com/office/drawing/2014/main" id="{27004CD3-D392-04E7-6790-A7C03EA7EC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319600" y="0"/>
            <a:ext cx="875134" cy="875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17290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>
            <a:extLst>
              <a:ext uri="{FF2B5EF4-FFF2-40B4-BE49-F238E27FC236}">
                <a16:creationId xmlns:a16="http://schemas.microsoft.com/office/drawing/2014/main" id="{CB5CC355-F6A6-4B5D-BE90-7C2313A812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720850" y="0"/>
            <a:ext cx="2349500" cy="993775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Introduction:</a:t>
            </a:r>
            <a:br>
              <a:rPr lang="en-US" dirty="0"/>
            </a:br>
            <a:r>
              <a:rPr lang="en-US" dirty="0"/>
              <a:t>Why Me?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D4DBAF6-BD80-D993-CDBA-ACCCCD916FFA}"/>
              </a:ext>
            </a:extLst>
          </p:cNvPr>
          <p:cNvSpPr txBox="1"/>
          <p:nvPr/>
        </p:nvSpPr>
        <p:spPr>
          <a:xfrm>
            <a:off x="484094" y="1470212"/>
            <a:ext cx="5092420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25+ years in Information Technology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13 years in consulting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Early adopter of cloud technology (Azure 2010)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Multi-cloud experience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Microsoft Azure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Amazon Web Services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Google Cloud Platform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Led numerous cloud migration projects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BF6A843-1BCC-3059-2E96-CB46E55F9005}"/>
              </a:ext>
            </a:extLst>
          </p:cNvPr>
          <p:cNvSpPr/>
          <p:nvPr/>
        </p:nvSpPr>
        <p:spPr>
          <a:xfrm>
            <a:off x="5443817" y="6028531"/>
            <a:ext cx="1255059" cy="1814656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6878477-96B5-1EF6-4200-EC266A2828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186081" y="-121769"/>
            <a:ext cx="7005920" cy="6979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413C27F5-5DBD-11B2-B6DE-0F80E7BFD677}"/>
              </a:ext>
            </a:extLst>
          </p:cNvPr>
          <p:cNvGrpSpPr/>
          <p:nvPr/>
        </p:nvGrpSpPr>
        <p:grpSpPr>
          <a:xfrm>
            <a:off x="5048440" y="2270090"/>
            <a:ext cx="1643805" cy="1303673"/>
            <a:chOff x="3934339" y="2361668"/>
            <a:chExt cx="1792007" cy="1421209"/>
          </a:xfrm>
        </p:grpSpPr>
        <p:pic>
          <p:nvPicPr>
            <p:cNvPr id="2052" name="Picture 4" descr="aws-logo square |">
              <a:extLst>
                <a:ext uri="{FF2B5EF4-FFF2-40B4-BE49-F238E27FC236}">
                  <a16:creationId xmlns:a16="http://schemas.microsoft.com/office/drawing/2014/main" id="{88E3488E-4F35-6C31-AE1B-22BD0DB197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60985" y="2700996"/>
              <a:ext cx="765361" cy="7653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 descr="Microsoft Azure Logo and symbol, meaning, history, PNG, brand">
              <a:extLst>
                <a:ext uri="{FF2B5EF4-FFF2-40B4-BE49-F238E27FC236}">
                  <a16:creationId xmlns:a16="http://schemas.microsoft.com/office/drawing/2014/main" id="{87D56B5C-0F2F-AC2B-BADA-C9A23138A82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70350" y="2361668"/>
              <a:ext cx="1206500" cy="6786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6" name="Picture 8" descr="Google-Cloud-Platform-GCP-Logo - Serviops Solutions Inc.">
              <a:extLst>
                <a:ext uri="{FF2B5EF4-FFF2-40B4-BE49-F238E27FC236}">
                  <a16:creationId xmlns:a16="http://schemas.microsoft.com/office/drawing/2014/main" id="{3B985C7A-DCAB-A6A6-92AA-54E3ED6CBF9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34339" y="2953408"/>
              <a:ext cx="1342511" cy="8294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" name="Picture 8" descr="kcdc | Kansas City MO">
            <a:extLst>
              <a:ext uri="{FF2B5EF4-FFF2-40B4-BE49-F238E27FC236}">
                <a16:creationId xmlns:a16="http://schemas.microsoft.com/office/drawing/2014/main" id="{A8535892-C6FD-A107-ADD5-9920598C0D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319600" y="0"/>
            <a:ext cx="875134" cy="875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99051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B098DA-C6AB-9352-1A8D-80E7A09E3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Accelerators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DD19B5-BEB3-CBA3-A397-1DC73E6C7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729D4-A164-47A3-830D-E792BCE699E4}" type="slidenum">
              <a:rPr lang="en-US" smtClean="0"/>
              <a:t>30</a:t>
            </a:fld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9843C5E-85DE-26DE-3136-C679DB4718BC}"/>
              </a:ext>
            </a:extLst>
          </p:cNvPr>
          <p:cNvSpPr/>
          <p:nvPr/>
        </p:nvSpPr>
        <p:spPr>
          <a:xfrm>
            <a:off x="1102403" y="316147"/>
            <a:ext cx="878697" cy="920943"/>
          </a:xfrm>
          <a:prstGeom prst="ellipse">
            <a:avLst/>
          </a:prstGeom>
          <a:solidFill>
            <a:srgbClr val="00B0F0"/>
          </a:solidFill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Assess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F34A42-51E8-C7AF-FE49-66230AF6909C}"/>
              </a:ext>
            </a:extLst>
          </p:cNvPr>
          <p:cNvSpPr txBox="1"/>
          <p:nvPr/>
        </p:nvSpPr>
        <p:spPr>
          <a:xfrm>
            <a:off x="4394200" y="3767667"/>
            <a:ext cx="1811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 magic bullets</a:t>
            </a:r>
          </a:p>
        </p:txBody>
      </p:sp>
      <p:pic>
        <p:nvPicPr>
          <p:cNvPr id="18436" name="Picture 4" descr="silhouette speeding bullet icon isolated on white background.fast bullet  icon 14194407 Vector Art at Vecteezy">
            <a:extLst>
              <a:ext uri="{FF2B5EF4-FFF2-40B4-BE49-F238E27FC236}">
                <a16:creationId xmlns:a16="http://schemas.microsoft.com/office/drawing/2014/main" id="{41ED0D4A-BBC6-D70D-65AA-73D2FFA94E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28333" y="1608138"/>
            <a:ext cx="7107590" cy="3576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4" name="Picture 2" descr="No circle Vectors &amp; Illustrations for Free Download | Freepik">
            <a:extLst>
              <a:ext uri="{FF2B5EF4-FFF2-40B4-BE49-F238E27FC236}">
                <a16:creationId xmlns:a16="http://schemas.microsoft.com/office/drawing/2014/main" id="{C598FBFA-E277-9406-07F6-AA91FA9125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14675" y="1042988"/>
            <a:ext cx="5962650" cy="4772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9BD492E-62AA-DBE4-0D32-8F74C04FA6F9}"/>
              </a:ext>
            </a:extLst>
          </p:cNvPr>
          <p:cNvSpPr txBox="1"/>
          <p:nvPr/>
        </p:nvSpPr>
        <p:spPr>
          <a:xfrm>
            <a:off x="3114675" y="5815013"/>
            <a:ext cx="58938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 Magic Bullets: Have to work to get business information</a:t>
            </a:r>
          </a:p>
        </p:txBody>
      </p:sp>
      <p:pic>
        <p:nvPicPr>
          <p:cNvPr id="3" name="Picture 8" descr="kcdc | Kansas City MO">
            <a:extLst>
              <a:ext uri="{FF2B5EF4-FFF2-40B4-BE49-F238E27FC236}">
                <a16:creationId xmlns:a16="http://schemas.microsoft.com/office/drawing/2014/main" id="{E5C4CAD3-0714-7848-1C50-678A311162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319600" y="0"/>
            <a:ext cx="875134" cy="875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16727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B098DA-C6AB-9352-1A8D-80E7A09E3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Accelerators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DD19B5-BEB3-CBA3-A397-1DC73E6C7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729D4-A164-47A3-830D-E792BCE699E4}" type="slidenum">
              <a:rPr lang="en-US" smtClean="0"/>
              <a:t>31</a:t>
            </a:fld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9843C5E-85DE-26DE-3136-C679DB4718BC}"/>
              </a:ext>
            </a:extLst>
          </p:cNvPr>
          <p:cNvSpPr/>
          <p:nvPr/>
        </p:nvSpPr>
        <p:spPr>
          <a:xfrm>
            <a:off x="1102403" y="316147"/>
            <a:ext cx="878697" cy="920943"/>
          </a:xfrm>
          <a:prstGeom prst="ellipse">
            <a:avLst/>
          </a:prstGeom>
          <a:solidFill>
            <a:srgbClr val="00B0F0"/>
          </a:solidFill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Assess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3F59B55-35EA-71E6-4DD3-14CBC3BE29F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6710" y="1708006"/>
            <a:ext cx="4943357" cy="202978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9701BC9-81E5-7FC6-3ABD-D0B407880C1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26708" y="2535599"/>
            <a:ext cx="6806025" cy="4090517"/>
          </a:xfrm>
          <a:prstGeom prst="rect">
            <a:avLst/>
          </a:prstGeom>
        </p:spPr>
      </p:pic>
      <p:sp>
        <p:nvSpPr>
          <p:cNvPr id="16" name="Arrow: Bent-Up 15">
            <a:extLst>
              <a:ext uri="{FF2B5EF4-FFF2-40B4-BE49-F238E27FC236}">
                <a16:creationId xmlns:a16="http://schemas.microsoft.com/office/drawing/2014/main" id="{D72F1934-B3E3-4E6D-4FFF-D28C62484DAD}"/>
              </a:ext>
            </a:extLst>
          </p:cNvPr>
          <p:cNvSpPr/>
          <p:nvPr/>
        </p:nvSpPr>
        <p:spPr>
          <a:xfrm rot="5400000">
            <a:off x="4067957" y="3256885"/>
            <a:ext cx="1098162" cy="1146059"/>
          </a:xfrm>
          <a:prstGeom prst="bent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8" descr="kcdc | Kansas City MO">
            <a:extLst>
              <a:ext uri="{FF2B5EF4-FFF2-40B4-BE49-F238E27FC236}">
                <a16:creationId xmlns:a16="http://schemas.microsoft.com/office/drawing/2014/main" id="{DEDD9432-1A30-412E-2E85-3C3BF0B265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319600" y="0"/>
            <a:ext cx="875134" cy="875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80588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EB514C-7DEC-2A0A-04D7-734418663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09175E-3682-A8A4-1E7C-2F000436E1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729D4-A164-47A3-830D-E792BCE699E4}" type="slidenum">
              <a:rPr lang="en-US" smtClean="0"/>
              <a:t>32</a:t>
            </a:fld>
            <a:endParaRPr lang="en-US" dirty="0"/>
          </a:p>
        </p:txBody>
      </p:sp>
      <p:sp>
        <p:nvSpPr>
          <p:cNvPr id="21" name="Slide Number Placeholder 10">
            <a:extLst>
              <a:ext uri="{FF2B5EF4-FFF2-40B4-BE49-F238E27FC236}">
                <a16:creationId xmlns:a16="http://schemas.microsoft.com/office/drawing/2014/main" id="{00EB881F-40D2-206C-5F5F-CC0DBC40B885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 cap="all" spc="15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91729D4-A164-47A3-830D-E792BCE699E4}" type="slidenum">
              <a:rPr lang="en-US" smtClean="0"/>
              <a:pPr/>
              <a:t>32</a:t>
            </a:fld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C137153-3E8D-4929-84B7-C8242F694BD4}"/>
              </a:ext>
            </a:extLst>
          </p:cNvPr>
          <p:cNvGrpSpPr/>
          <p:nvPr/>
        </p:nvGrpSpPr>
        <p:grpSpPr>
          <a:xfrm>
            <a:off x="111405" y="4096732"/>
            <a:ext cx="2875212" cy="2549601"/>
            <a:chOff x="7156823" y="3531504"/>
            <a:chExt cx="3932608" cy="3164749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39069B62-31F5-DBA4-4DB7-600B9D2D342E}"/>
                </a:ext>
              </a:extLst>
            </p:cNvPr>
            <p:cNvSpPr/>
            <p:nvPr/>
          </p:nvSpPr>
          <p:spPr>
            <a:xfrm>
              <a:off x="7707085" y="3531504"/>
              <a:ext cx="2817845" cy="2817845"/>
            </a:xfrm>
            <a:prstGeom prst="ellipse">
              <a:avLst/>
            </a:prstGeom>
            <a:solidFill>
              <a:srgbClr val="0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BE01444F-C087-9185-93C2-95B36AC4FF06}"/>
                </a:ext>
              </a:extLst>
            </p:cNvPr>
            <p:cNvSpPr/>
            <p:nvPr/>
          </p:nvSpPr>
          <p:spPr>
            <a:xfrm>
              <a:off x="8155610" y="3980029"/>
              <a:ext cx="1920795" cy="192079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DF893C45-D6D3-D5E2-6EF6-D63B364C0795}"/>
                </a:ext>
              </a:extLst>
            </p:cNvPr>
            <p:cNvSpPr/>
            <p:nvPr/>
          </p:nvSpPr>
          <p:spPr>
            <a:xfrm>
              <a:off x="9887582" y="4279237"/>
              <a:ext cx="1201849" cy="1143141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b="1" dirty="0">
                  <a:solidFill>
                    <a:schemeClr val="tx1"/>
                  </a:solidFill>
                </a:rPr>
                <a:t>Migrate Apps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3CE47A56-0E3B-2D23-DF66-F24D01FEA7CB}"/>
                </a:ext>
              </a:extLst>
            </p:cNvPr>
            <p:cNvSpPr/>
            <p:nvPr/>
          </p:nvSpPr>
          <p:spPr>
            <a:xfrm>
              <a:off x="7156823" y="4372013"/>
              <a:ext cx="1201849" cy="1143141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Tune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5E6BEFF0-4BB3-0DEF-48F7-3FFC1122602B}"/>
                </a:ext>
              </a:extLst>
            </p:cNvPr>
            <p:cNvSpPr/>
            <p:nvPr/>
          </p:nvSpPr>
          <p:spPr>
            <a:xfrm>
              <a:off x="8522202" y="5553112"/>
              <a:ext cx="1201849" cy="1143141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solidFill>
                    <a:schemeClr val="tx1"/>
                  </a:solidFill>
                </a:rPr>
                <a:t>Validate</a:t>
              </a:r>
            </a:p>
          </p:txBody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3C36524A-7B72-7258-ADD8-551579A2EB67}"/>
                </a:ext>
              </a:extLst>
            </p:cNvPr>
            <p:cNvSpPr/>
            <p:nvPr/>
          </p:nvSpPr>
          <p:spPr>
            <a:xfrm rot="8100000">
              <a:off x="9793037" y="3971443"/>
              <a:ext cx="423545" cy="36512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93D655C5-2905-121B-76AC-371329775862}"/>
                </a:ext>
              </a:extLst>
            </p:cNvPr>
            <p:cNvSpPr/>
            <p:nvPr/>
          </p:nvSpPr>
          <p:spPr>
            <a:xfrm rot="2295888">
              <a:off x="8073276" y="3917163"/>
              <a:ext cx="423545" cy="36512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09841D14-9626-D4BC-C793-70F1D1D899BA}"/>
                </a:ext>
              </a:extLst>
            </p:cNvPr>
            <p:cNvSpPr/>
            <p:nvPr/>
          </p:nvSpPr>
          <p:spPr>
            <a:xfrm rot="13606229">
              <a:off x="9764504" y="5579173"/>
              <a:ext cx="423545" cy="36512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71394456-F41A-2670-FD84-59F1A030C504}"/>
                </a:ext>
              </a:extLst>
            </p:cNvPr>
            <p:cNvSpPr/>
            <p:nvPr/>
          </p:nvSpPr>
          <p:spPr>
            <a:xfrm rot="18905877">
              <a:off x="8039188" y="5547454"/>
              <a:ext cx="423545" cy="36512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</p:grpSp>
      <p:sp>
        <p:nvSpPr>
          <p:cNvPr id="23" name="Oval 22">
            <a:extLst>
              <a:ext uri="{FF2B5EF4-FFF2-40B4-BE49-F238E27FC236}">
                <a16:creationId xmlns:a16="http://schemas.microsoft.com/office/drawing/2014/main" id="{22DFD86C-55DC-3E5C-948B-C9A2F3423429}"/>
              </a:ext>
            </a:extLst>
          </p:cNvPr>
          <p:cNvSpPr/>
          <p:nvPr/>
        </p:nvSpPr>
        <p:spPr>
          <a:xfrm>
            <a:off x="1102403" y="3747601"/>
            <a:ext cx="878697" cy="920943"/>
          </a:xfrm>
          <a:prstGeom prst="ellipse">
            <a:avLst/>
          </a:prstGeom>
          <a:solidFill>
            <a:srgbClr val="A568D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Prep Apps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BE214214-E6A7-00C2-F303-EF0C4C97019C}"/>
              </a:ext>
            </a:extLst>
          </p:cNvPr>
          <p:cNvSpPr/>
          <p:nvPr/>
        </p:nvSpPr>
        <p:spPr>
          <a:xfrm>
            <a:off x="1102403" y="316147"/>
            <a:ext cx="878697" cy="920943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Assess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A1FEE817-2050-C619-C9D6-1391211F93C0}"/>
              </a:ext>
            </a:extLst>
          </p:cNvPr>
          <p:cNvSpPr/>
          <p:nvPr/>
        </p:nvSpPr>
        <p:spPr>
          <a:xfrm>
            <a:off x="1102403" y="2603783"/>
            <a:ext cx="878697" cy="920943"/>
          </a:xfrm>
          <a:prstGeom prst="ellipse">
            <a:avLst/>
          </a:prstGeom>
          <a:solidFill>
            <a:srgbClr val="A568D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Set up Cloud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2F6201B4-2AFA-902B-E705-FBABF86C4DA9}"/>
              </a:ext>
            </a:extLst>
          </p:cNvPr>
          <p:cNvSpPr/>
          <p:nvPr/>
        </p:nvSpPr>
        <p:spPr>
          <a:xfrm>
            <a:off x="1102403" y="1459965"/>
            <a:ext cx="878697" cy="920943"/>
          </a:xfrm>
          <a:prstGeom prst="ellipse">
            <a:avLst/>
          </a:prstGeom>
          <a:solidFill>
            <a:srgbClr val="00B0F0"/>
          </a:solidFill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Plan</a:t>
            </a:r>
          </a:p>
        </p:txBody>
      </p:sp>
      <p:pic>
        <p:nvPicPr>
          <p:cNvPr id="3" name="Picture 8" descr="kcdc | Kansas City MO">
            <a:extLst>
              <a:ext uri="{FF2B5EF4-FFF2-40B4-BE49-F238E27FC236}">
                <a16:creationId xmlns:a16="http://schemas.microsoft.com/office/drawing/2014/main" id="{2068DA4A-9848-7334-25E5-41BE4780D7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319600" y="0"/>
            <a:ext cx="875134" cy="875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2F21656-4329-B9C7-5087-09A0CEDD8F8C}"/>
              </a:ext>
            </a:extLst>
          </p:cNvPr>
          <p:cNvSpPr txBox="1"/>
          <p:nvPr/>
        </p:nvSpPr>
        <p:spPr>
          <a:xfrm>
            <a:off x="3609210" y="1253417"/>
            <a:ext cx="7338191" cy="4862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pc="200" dirty="0">
                <a:solidFill>
                  <a:schemeClr val="accent5"/>
                </a:solidFill>
              </a:rPr>
              <a:t>Goal</a:t>
            </a:r>
          </a:p>
          <a:p>
            <a:r>
              <a:rPr lang="en-US" dirty="0"/>
              <a:t>Map out the migration for all of the applications.</a:t>
            </a:r>
          </a:p>
          <a:p>
            <a:endParaRPr lang="en-US" dirty="0"/>
          </a:p>
          <a:p>
            <a:r>
              <a:rPr lang="en-US" sz="2000" spc="200" dirty="0">
                <a:solidFill>
                  <a:schemeClr val="accent5"/>
                </a:solidFill>
              </a:rPr>
              <a:t>Deliverables</a:t>
            </a:r>
          </a:p>
          <a:p>
            <a:r>
              <a:rPr lang="en-US" dirty="0"/>
              <a:t>Cloud Architecture mapped to applications</a:t>
            </a:r>
          </a:p>
          <a:p>
            <a:r>
              <a:rPr lang="en-US" dirty="0"/>
              <a:t>Migration plan document.</a:t>
            </a:r>
          </a:p>
          <a:p>
            <a:r>
              <a:rPr lang="en-US" dirty="0"/>
              <a:t>Timeline for migration.</a:t>
            </a:r>
          </a:p>
          <a:p>
            <a:r>
              <a:rPr lang="en-US" dirty="0"/>
              <a:t>Migration waves.</a:t>
            </a:r>
          </a:p>
          <a:p>
            <a:r>
              <a:rPr lang="en-US" dirty="0"/>
              <a:t>Testing plan.</a:t>
            </a:r>
          </a:p>
          <a:p>
            <a:r>
              <a:rPr lang="en-US" dirty="0"/>
              <a:t>Software Delivery Plan (</a:t>
            </a:r>
            <a:r>
              <a:rPr lang="en-US" dirty="0" err="1"/>
              <a:t>DevSecOps</a:t>
            </a:r>
            <a:r>
              <a:rPr lang="en-US" dirty="0"/>
              <a:t>)</a:t>
            </a:r>
          </a:p>
          <a:p>
            <a:r>
              <a:rPr lang="en-US" dirty="0"/>
              <a:t>Estimated Cloud Costs Document (FinOps)</a:t>
            </a:r>
          </a:p>
          <a:p>
            <a:endParaRPr lang="en-US" dirty="0"/>
          </a:p>
          <a:p>
            <a:r>
              <a:rPr lang="en-US" sz="1800" spc="200" dirty="0">
                <a:solidFill>
                  <a:schemeClr val="accent5"/>
                </a:solidFill>
              </a:rPr>
              <a:t>Process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Distill Assessment information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Determine Move Groups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Decide on Cloud Infrastructure Needs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Outline Migration Plan </a:t>
            </a:r>
          </a:p>
        </p:txBody>
      </p:sp>
    </p:spTree>
    <p:extLst>
      <p:ext uri="{BB962C8B-B14F-4D97-AF65-F5344CB8AC3E}">
        <p14:creationId xmlns:p14="http://schemas.microsoft.com/office/powerpoint/2010/main" val="40356298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BAFA79-CE93-C1A9-4C3E-25054306BE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Accelerators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9F9D9D-DCC4-0756-3DB5-5B1DA3DF64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729D4-A164-47A3-830D-E792BCE699E4}" type="slidenum">
              <a:rPr lang="en-US" smtClean="0"/>
              <a:t>33</a:t>
            </a:fld>
            <a:endParaRPr lang="en-US" dirty="0"/>
          </a:p>
        </p:txBody>
      </p:sp>
      <p:pic>
        <p:nvPicPr>
          <p:cNvPr id="6" name="Picture 8" descr="kcdc | Kansas City MO">
            <a:extLst>
              <a:ext uri="{FF2B5EF4-FFF2-40B4-BE49-F238E27FC236}">
                <a16:creationId xmlns:a16="http://schemas.microsoft.com/office/drawing/2014/main" id="{D429001C-7C51-D664-0AB4-8ECA7ED1C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319600" y="0"/>
            <a:ext cx="875134" cy="875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6EDCA3C-D2DC-94B9-CA38-9EA6DB37D7A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76260" y="1115162"/>
            <a:ext cx="9039480" cy="54328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7EB1B4C-9A93-58FA-9CAF-4BC72C0974D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1327" y="2080085"/>
            <a:ext cx="4604636" cy="3786733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9F66932-20CB-1DD2-883E-1A55C83F7B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27403" y="2251873"/>
            <a:ext cx="4359651" cy="3715685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21368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EB514C-7DEC-2A0A-04D7-734418663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Set Up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09175E-3682-A8A4-1E7C-2F000436E1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729D4-A164-47A3-830D-E792BCE699E4}" type="slidenum">
              <a:rPr lang="en-US" smtClean="0"/>
              <a:t>34</a:t>
            </a:fld>
            <a:endParaRPr lang="en-US" dirty="0"/>
          </a:p>
        </p:txBody>
      </p:sp>
      <p:sp>
        <p:nvSpPr>
          <p:cNvPr id="21" name="Slide Number Placeholder 10">
            <a:extLst>
              <a:ext uri="{FF2B5EF4-FFF2-40B4-BE49-F238E27FC236}">
                <a16:creationId xmlns:a16="http://schemas.microsoft.com/office/drawing/2014/main" id="{00EB881F-40D2-206C-5F5F-CC0DBC40B885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 cap="all" spc="15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91729D4-A164-47A3-830D-E792BCE699E4}" type="slidenum">
              <a:rPr lang="en-US" smtClean="0"/>
              <a:pPr/>
              <a:t>34</a:t>
            </a:fld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C137153-3E8D-4929-84B7-C8242F694BD4}"/>
              </a:ext>
            </a:extLst>
          </p:cNvPr>
          <p:cNvGrpSpPr/>
          <p:nvPr/>
        </p:nvGrpSpPr>
        <p:grpSpPr>
          <a:xfrm>
            <a:off x="111405" y="4096732"/>
            <a:ext cx="2875212" cy="2549601"/>
            <a:chOff x="7156823" y="3531504"/>
            <a:chExt cx="3932608" cy="3164749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39069B62-31F5-DBA4-4DB7-600B9D2D342E}"/>
                </a:ext>
              </a:extLst>
            </p:cNvPr>
            <p:cNvSpPr/>
            <p:nvPr/>
          </p:nvSpPr>
          <p:spPr>
            <a:xfrm>
              <a:off x="7707085" y="3531504"/>
              <a:ext cx="2817845" cy="2817845"/>
            </a:xfrm>
            <a:prstGeom prst="ellipse">
              <a:avLst/>
            </a:prstGeom>
            <a:solidFill>
              <a:srgbClr val="0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BE01444F-C087-9185-93C2-95B36AC4FF06}"/>
                </a:ext>
              </a:extLst>
            </p:cNvPr>
            <p:cNvSpPr/>
            <p:nvPr/>
          </p:nvSpPr>
          <p:spPr>
            <a:xfrm>
              <a:off x="8155610" y="3980029"/>
              <a:ext cx="1920795" cy="192079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DF893C45-D6D3-D5E2-6EF6-D63B364C0795}"/>
                </a:ext>
              </a:extLst>
            </p:cNvPr>
            <p:cNvSpPr/>
            <p:nvPr/>
          </p:nvSpPr>
          <p:spPr>
            <a:xfrm>
              <a:off x="9887582" y="4279237"/>
              <a:ext cx="1201849" cy="1143141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b="1" dirty="0">
                  <a:solidFill>
                    <a:schemeClr val="tx1"/>
                  </a:solidFill>
                </a:rPr>
                <a:t>Migrate Apps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3CE47A56-0E3B-2D23-DF66-F24D01FEA7CB}"/>
                </a:ext>
              </a:extLst>
            </p:cNvPr>
            <p:cNvSpPr/>
            <p:nvPr/>
          </p:nvSpPr>
          <p:spPr>
            <a:xfrm>
              <a:off x="7156823" y="4372013"/>
              <a:ext cx="1201849" cy="1143141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Tune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5E6BEFF0-4BB3-0DEF-48F7-3FFC1122602B}"/>
                </a:ext>
              </a:extLst>
            </p:cNvPr>
            <p:cNvSpPr/>
            <p:nvPr/>
          </p:nvSpPr>
          <p:spPr>
            <a:xfrm>
              <a:off x="8522202" y="5553112"/>
              <a:ext cx="1201849" cy="1143141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solidFill>
                    <a:schemeClr val="tx1"/>
                  </a:solidFill>
                </a:rPr>
                <a:t>Validate</a:t>
              </a:r>
            </a:p>
          </p:txBody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3C36524A-7B72-7258-ADD8-551579A2EB67}"/>
                </a:ext>
              </a:extLst>
            </p:cNvPr>
            <p:cNvSpPr/>
            <p:nvPr/>
          </p:nvSpPr>
          <p:spPr>
            <a:xfrm rot="8100000">
              <a:off x="9793037" y="3971443"/>
              <a:ext cx="423545" cy="36512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93D655C5-2905-121B-76AC-371329775862}"/>
                </a:ext>
              </a:extLst>
            </p:cNvPr>
            <p:cNvSpPr/>
            <p:nvPr/>
          </p:nvSpPr>
          <p:spPr>
            <a:xfrm rot="2295888">
              <a:off x="8073276" y="3917163"/>
              <a:ext cx="423545" cy="36512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09841D14-9626-D4BC-C793-70F1D1D899BA}"/>
                </a:ext>
              </a:extLst>
            </p:cNvPr>
            <p:cNvSpPr/>
            <p:nvPr/>
          </p:nvSpPr>
          <p:spPr>
            <a:xfrm rot="13606229">
              <a:off x="9764504" y="5579173"/>
              <a:ext cx="423545" cy="36512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71394456-F41A-2670-FD84-59F1A030C504}"/>
                </a:ext>
              </a:extLst>
            </p:cNvPr>
            <p:cNvSpPr/>
            <p:nvPr/>
          </p:nvSpPr>
          <p:spPr>
            <a:xfrm rot="18905877">
              <a:off x="8039188" y="5547454"/>
              <a:ext cx="423545" cy="36512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</p:grpSp>
      <p:sp>
        <p:nvSpPr>
          <p:cNvPr id="23" name="Oval 22">
            <a:extLst>
              <a:ext uri="{FF2B5EF4-FFF2-40B4-BE49-F238E27FC236}">
                <a16:creationId xmlns:a16="http://schemas.microsoft.com/office/drawing/2014/main" id="{22DFD86C-55DC-3E5C-948B-C9A2F3423429}"/>
              </a:ext>
            </a:extLst>
          </p:cNvPr>
          <p:cNvSpPr/>
          <p:nvPr/>
        </p:nvSpPr>
        <p:spPr>
          <a:xfrm>
            <a:off x="1102403" y="3747601"/>
            <a:ext cx="878697" cy="920943"/>
          </a:xfrm>
          <a:prstGeom prst="ellipse">
            <a:avLst/>
          </a:prstGeom>
          <a:solidFill>
            <a:srgbClr val="A568D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Prep Apps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BE214214-E6A7-00C2-F303-EF0C4C97019C}"/>
              </a:ext>
            </a:extLst>
          </p:cNvPr>
          <p:cNvSpPr/>
          <p:nvPr/>
        </p:nvSpPr>
        <p:spPr>
          <a:xfrm>
            <a:off x="1102403" y="316147"/>
            <a:ext cx="878697" cy="920943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Assess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A1FEE817-2050-C619-C9D6-1391211F93C0}"/>
              </a:ext>
            </a:extLst>
          </p:cNvPr>
          <p:cNvSpPr/>
          <p:nvPr/>
        </p:nvSpPr>
        <p:spPr>
          <a:xfrm>
            <a:off x="1102403" y="2603783"/>
            <a:ext cx="878697" cy="920943"/>
          </a:xfrm>
          <a:prstGeom prst="ellipse">
            <a:avLst/>
          </a:prstGeom>
          <a:solidFill>
            <a:srgbClr val="A568D2"/>
          </a:solidFill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Set up Cloud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2F6201B4-2AFA-902B-E705-FBABF86C4DA9}"/>
              </a:ext>
            </a:extLst>
          </p:cNvPr>
          <p:cNvSpPr/>
          <p:nvPr/>
        </p:nvSpPr>
        <p:spPr>
          <a:xfrm>
            <a:off x="1102403" y="1459965"/>
            <a:ext cx="878697" cy="920943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Plan</a:t>
            </a:r>
          </a:p>
        </p:txBody>
      </p:sp>
      <p:pic>
        <p:nvPicPr>
          <p:cNvPr id="3" name="Picture 8" descr="kcdc | Kansas City MO">
            <a:extLst>
              <a:ext uri="{FF2B5EF4-FFF2-40B4-BE49-F238E27FC236}">
                <a16:creationId xmlns:a16="http://schemas.microsoft.com/office/drawing/2014/main" id="{078753BE-ECFB-6509-59D5-8E47C15313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319600" y="0"/>
            <a:ext cx="875134" cy="875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4879D5D-73C9-A5AA-6672-79AE06BFFBD7}"/>
              </a:ext>
            </a:extLst>
          </p:cNvPr>
          <p:cNvSpPr txBox="1"/>
          <p:nvPr/>
        </p:nvSpPr>
        <p:spPr>
          <a:xfrm>
            <a:off x="3609210" y="1253417"/>
            <a:ext cx="733819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pc="200" dirty="0">
                <a:solidFill>
                  <a:schemeClr val="accent5"/>
                </a:solidFill>
              </a:rPr>
              <a:t>Goal</a:t>
            </a:r>
          </a:p>
          <a:p>
            <a:r>
              <a:rPr lang="en-US" dirty="0"/>
              <a:t>Set up cloud for migration waves.</a:t>
            </a:r>
          </a:p>
          <a:p>
            <a:endParaRPr lang="en-US" dirty="0"/>
          </a:p>
          <a:p>
            <a:r>
              <a:rPr lang="en-US" sz="2000" spc="200" dirty="0">
                <a:solidFill>
                  <a:schemeClr val="accent5"/>
                </a:solidFill>
              </a:rPr>
              <a:t>Deliverables</a:t>
            </a:r>
          </a:p>
          <a:p>
            <a:r>
              <a:rPr lang="en-US" dirty="0"/>
              <a:t>Landing Zone for application migration</a:t>
            </a:r>
          </a:p>
          <a:p>
            <a:r>
              <a:rPr lang="en-US" dirty="0"/>
              <a:t>Hub and require spoke(s) for migration waves</a:t>
            </a:r>
          </a:p>
          <a:p>
            <a:endParaRPr lang="en-US" dirty="0"/>
          </a:p>
          <a:p>
            <a:r>
              <a:rPr lang="en-US" sz="2000" spc="200" dirty="0">
                <a:solidFill>
                  <a:schemeClr val="accent5"/>
                </a:solidFill>
              </a:rPr>
              <a:t>Process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Refine Architecture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Acquire Subscriptions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Set up Hub – Network, Connectivity, Security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Set up Landing Zone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Set up Spokes  </a:t>
            </a:r>
          </a:p>
        </p:txBody>
      </p:sp>
    </p:spTree>
    <p:extLst>
      <p:ext uri="{BB962C8B-B14F-4D97-AF65-F5344CB8AC3E}">
        <p14:creationId xmlns:p14="http://schemas.microsoft.com/office/powerpoint/2010/main" val="40572823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B2B14E-12A6-6714-76BB-C77166329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Hub &amp; Spoke Model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E908F0-9AE8-D2D5-D334-68FD7861F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729D4-A164-47A3-830D-E792BCE699E4}" type="slidenum">
              <a:rPr lang="en-US" smtClean="0"/>
              <a:t>35</a:t>
            </a:fld>
            <a:endParaRPr lang="en-US" dirty="0"/>
          </a:p>
        </p:txBody>
      </p:sp>
      <p:pic>
        <p:nvPicPr>
          <p:cNvPr id="6" name="Picture 8" descr="kcdc | Kansas City MO">
            <a:extLst>
              <a:ext uri="{FF2B5EF4-FFF2-40B4-BE49-F238E27FC236}">
                <a16:creationId xmlns:a16="http://schemas.microsoft.com/office/drawing/2014/main" id="{081CE95A-D30D-E867-27F6-676FE07462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319600" y="0"/>
            <a:ext cx="875134" cy="875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ub-and-spoke network topology - Cloud Adoption Framework | Microsoft Learn">
            <a:extLst>
              <a:ext uri="{FF2B5EF4-FFF2-40B4-BE49-F238E27FC236}">
                <a16:creationId xmlns:a16="http://schemas.microsoft.com/office/drawing/2014/main" id="{08E0CFF5-5EBF-4FF7-E53B-8675CBCEFF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0399" y="1668048"/>
            <a:ext cx="6388011" cy="4517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730F6A4-D7C2-A7AD-733F-4D50F39D0B8A}"/>
              </a:ext>
            </a:extLst>
          </p:cNvPr>
          <p:cNvSpPr txBox="1"/>
          <p:nvPr/>
        </p:nvSpPr>
        <p:spPr>
          <a:xfrm>
            <a:off x="7817770" y="1534749"/>
            <a:ext cx="3706461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Hub contains central functionality used across all spokes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Networking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External Connectivity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Security</a:t>
            </a:r>
          </a:p>
          <a:p>
            <a:endParaRPr lang="en-US" dirty="0"/>
          </a:p>
          <a:p>
            <a:r>
              <a:rPr lang="en-US" dirty="0"/>
              <a:t>Spokes center around environments, use a role-based model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QA/Test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Staging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Production</a:t>
            </a:r>
          </a:p>
        </p:txBody>
      </p:sp>
    </p:spTree>
    <p:extLst>
      <p:ext uri="{BB962C8B-B14F-4D97-AF65-F5344CB8AC3E}">
        <p14:creationId xmlns:p14="http://schemas.microsoft.com/office/powerpoint/2010/main" val="32263509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B2B14E-12A6-6714-76BB-C77166329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Landing Zone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E908F0-9AE8-D2D5-D334-68FD7861F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729D4-A164-47A3-830D-E792BCE699E4}" type="slidenum">
              <a:rPr lang="en-US" smtClean="0"/>
              <a:t>36</a:t>
            </a:fld>
            <a:endParaRPr lang="en-US" dirty="0"/>
          </a:p>
        </p:txBody>
      </p:sp>
      <p:pic>
        <p:nvPicPr>
          <p:cNvPr id="6" name="Picture 8" descr="kcdc | Kansas City MO">
            <a:extLst>
              <a:ext uri="{FF2B5EF4-FFF2-40B4-BE49-F238E27FC236}">
                <a16:creationId xmlns:a16="http://schemas.microsoft.com/office/drawing/2014/main" id="{081CE95A-D30D-E867-27F6-676FE07462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319600" y="0"/>
            <a:ext cx="875134" cy="875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5D3F446-BB0D-E468-E9E0-AB3942DA926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05030" y="1144846"/>
            <a:ext cx="8937280" cy="5503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6737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B2B14E-12A6-6714-76BB-C77166329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Landing Zone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E908F0-9AE8-D2D5-D334-68FD7861F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729D4-A164-47A3-830D-E792BCE699E4}" type="slidenum">
              <a:rPr lang="en-US" smtClean="0"/>
              <a:t>37</a:t>
            </a:fld>
            <a:endParaRPr lang="en-US" dirty="0"/>
          </a:p>
        </p:txBody>
      </p:sp>
      <p:pic>
        <p:nvPicPr>
          <p:cNvPr id="6" name="Picture 8" descr="kcdc | Kansas City MO">
            <a:extLst>
              <a:ext uri="{FF2B5EF4-FFF2-40B4-BE49-F238E27FC236}">
                <a16:creationId xmlns:a16="http://schemas.microsoft.com/office/drawing/2014/main" id="{081CE95A-D30D-E867-27F6-676FE07462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319600" y="0"/>
            <a:ext cx="875134" cy="875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Next-Generation Landing Zone">
            <a:extLst>
              <a:ext uri="{FF2B5EF4-FFF2-40B4-BE49-F238E27FC236}">
                <a16:creationId xmlns:a16="http://schemas.microsoft.com/office/drawing/2014/main" id="{076AE392-9BE5-2587-2BD5-B0BCC6B5B1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30812" y="1066801"/>
            <a:ext cx="8130375" cy="5755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47839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EB514C-7DEC-2A0A-04D7-734418663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Prepare Applications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09175E-3682-A8A4-1E7C-2F000436E1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729D4-A164-47A3-830D-E792BCE699E4}" type="slidenum">
              <a:rPr lang="en-US" smtClean="0"/>
              <a:t>38</a:t>
            </a:fld>
            <a:endParaRPr lang="en-US" dirty="0"/>
          </a:p>
        </p:txBody>
      </p:sp>
      <p:sp>
        <p:nvSpPr>
          <p:cNvPr id="21" name="Slide Number Placeholder 10">
            <a:extLst>
              <a:ext uri="{FF2B5EF4-FFF2-40B4-BE49-F238E27FC236}">
                <a16:creationId xmlns:a16="http://schemas.microsoft.com/office/drawing/2014/main" id="{00EB881F-40D2-206C-5F5F-CC0DBC40B885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 cap="all" spc="15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91729D4-A164-47A3-830D-E792BCE699E4}" type="slidenum">
              <a:rPr lang="en-US" smtClean="0"/>
              <a:pPr/>
              <a:t>38</a:t>
            </a:fld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C137153-3E8D-4929-84B7-C8242F694BD4}"/>
              </a:ext>
            </a:extLst>
          </p:cNvPr>
          <p:cNvGrpSpPr/>
          <p:nvPr/>
        </p:nvGrpSpPr>
        <p:grpSpPr>
          <a:xfrm>
            <a:off x="111405" y="4096732"/>
            <a:ext cx="2875212" cy="2549601"/>
            <a:chOff x="7156823" y="3531504"/>
            <a:chExt cx="3932608" cy="3164749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39069B62-31F5-DBA4-4DB7-600B9D2D342E}"/>
                </a:ext>
              </a:extLst>
            </p:cNvPr>
            <p:cNvSpPr/>
            <p:nvPr/>
          </p:nvSpPr>
          <p:spPr>
            <a:xfrm>
              <a:off x="7707085" y="3531504"/>
              <a:ext cx="2817845" cy="2817845"/>
            </a:xfrm>
            <a:prstGeom prst="ellipse">
              <a:avLst/>
            </a:prstGeom>
            <a:solidFill>
              <a:srgbClr val="0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BE01444F-C087-9185-93C2-95B36AC4FF06}"/>
                </a:ext>
              </a:extLst>
            </p:cNvPr>
            <p:cNvSpPr/>
            <p:nvPr/>
          </p:nvSpPr>
          <p:spPr>
            <a:xfrm>
              <a:off x="8155610" y="3980029"/>
              <a:ext cx="1920795" cy="192079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DF893C45-D6D3-D5E2-6EF6-D63B364C0795}"/>
                </a:ext>
              </a:extLst>
            </p:cNvPr>
            <p:cNvSpPr/>
            <p:nvPr/>
          </p:nvSpPr>
          <p:spPr>
            <a:xfrm>
              <a:off x="9887582" y="4279237"/>
              <a:ext cx="1201849" cy="1143141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b="1" dirty="0">
                  <a:solidFill>
                    <a:schemeClr val="tx1"/>
                  </a:solidFill>
                </a:rPr>
                <a:t>Migrate Apps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3CE47A56-0E3B-2D23-DF66-F24D01FEA7CB}"/>
                </a:ext>
              </a:extLst>
            </p:cNvPr>
            <p:cNvSpPr/>
            <p:nvPr/>
          </p:nvSpPr>
          <p:spPr>
            <a:xfrm>
              <a:off x="7156823" y="4372013"/>
              <a:ext cx="1201849" cy="1143141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Tune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5E6BEFF0-4BB3-0DEF-48F7-3FFC1122602B}"/>
                </a:ext>
              </a:extLst>
            </p:cNvPr>
            <p:cNvSpPr/>
            <p:nvPr/>
          </p:nvSpPr>
          <p:spPr>
            <a:xfrm>
              <a:off x="8522202" y="5553112"/>
              <a:ext cx="1201849" cy="1143141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solidFill>
                    <a:schemeClr val="tx1"/>
                  </a:solidFill>
                </a:rPr>
                <a:t>Validate</a:t>
              </a:r>
            </a:p>
          </p:txBody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3C36524A-7B72-7258-ADD8-551579A2EB67}"/>
                </a:ext>
              </a:extLst>
            </p:cNvPr>
            <p:cNvSpPr/>
            <p:nvPr/>
          </p:nvSpPr>
          <p:spPr>
            <a:xfrm rot="8100000">
              <a:off x="9793037" y="3971443"/>
              <a:ext cx="423545" cy="36512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93D655C5-2905-121B-76AC-371329775862}"/>
                </a:ext>
              </a:extLst>
            </p:cNvPr>
            <p:cNvSpPr/>
            <p:nvPr/>
          </p:nvSpPr>
          <p:spPr>
            <a:xfrm rot="2295888">
              <a:off x="8073276" y="3917163"/>
              <a:ext cx="423545" cy="36512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09841D14-9626-D4BC-C793-70F1D1D899BA}"/>
                </a:ext>
              </a:extLst>
            </p:cNvPr>
            <p:cNvSpPr/>
            <p:nvPr/>
          </p:nvSpPr>
          <p:spPr>
            <a:xfrm rot="13606229">
              <a:off x="9764504" y="5579173"/>
              <a:ext cx="423545" cy="36512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71394456-F41A-2670-FD84-59F1A030C504}"/>
                </a:ext>
              </a:extLst>
            </p:cNvPr>
            <p:cNvSpPr/>
            <p:nvPr/>
          </p:nvSpPr>
          <p:spPr>
            <a:xfrm rot="18905877">
              <a:off x="8039188" y="5547454"/>
              <a:ext cx="423545" cy="365125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</p:grpSp>
      <p:sp>
        <p:nvSpPr>
          <p:cNvPr id="23" name="Oval 22">
            <a:extLst>
              <a:ext uri="{FF2B5EF4-FFF2-40B4-BE49-F238E27FC236}">
                <a16:creationId xmlns:a16="http://schemas.microsoft.com/office/drawing/2014/main" id="{22DFD86C-55DC-3E5C-948B-C9A2F3423429}"/>
              </a:ext>
            </a:extLst>
          </p:cNvPr>
          <p:cNvSpPr/>
          <p:nvPr/>
        </p:nvSpPr>
        <p:spPr>
          <a:xfrm>
            <a:off x="1102403" y="3747601"/>
            <a:ext cx="878697" cy="920943"/>
          </a:xfrm>
          <a:prstGeom prst="ellipse">
            <a:avLst/>
          </a:prstGeom>
          <a:solidFill>
            <a:srgbClr val="A568D2"/>
          </a:solidFill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Prep Apps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BE214214-E6A7-00C2-F303-EF0C4C97019C}"/>
              </a:ext>
            </a:extLst>
          </p:cNvPr>
          <p:cNvSpPr/>
          <p:nvPr/>
        </p:nvSpPr>
        <p:spPr>
          <a:xfrm>
            <a:off x="1102403" y="316147"/>
            <a:ext cx="878697" cy="920943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Assess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A1FEE817-2050-C619-C9D6-1391211F93C0}"/>
              </a:ext>
            </a:extLst>
          </p:cNvPr>
          <p:cNvSpPr/>
          <p:nvPr/>
        </p:nvSpPr>
        <p:spPr>
          <a:xfrm>
            <a:off x="1102403" y="2603783"/>
            <a:ext cx="878697" cy="920943"/>
          </a:xfrm>
          <a:prstGeom prst="ellipse">
            <a:avLst/>
          </a:prstGeom>
          <a:solidFill>
            <a:srgbClr val="A568D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Set up Cloud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2F6201B4-2AFA-902B-E705-FBABF86C4DA9}"/>
              </a:ext>
            </a:extLst>
          </p:cNvPr>
          <p:cNvSpPr/>
          <p:nvPr/>
        </p:nvSpPr>
        <p:spPr>
          <a:xfrm>
            <a:off x="1102403" y="1459965"/>
            <a:ext cx="878697" cy="920943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Plan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15856A-E957-FB0C-190F-5A5985591326}"/>
              </a:ext>
            </a:extLst>
          </p:cNvPr>
          <p:cNvSpPr txBox="1"/>
          <p:nvPr/>
        </p:nvSpPr>
        <p:spPr>
          <a:xfrm>
            <a:off x="3609210" y="1253417"/>
            <a:ext cx="7338191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pc="200" dirty="0">
                <a:solidFill>
                  <a:schemeClr val="accent5"/>
                </a:solidFill>
              </a:rPr>
              <a:t>Goal</a:t>
            </a:r>
          </a:p>
          <a:p>
            <a:r>
              <a:rPr lang="en-US" dirty="0"/>
              <a:t>Prepare applications for chosen disposition.</a:t>
            </a:r>
          </a:p>
          <a:p>
            <a:endParaRPr lang="en-US" dirty="0"/>
          </a:p>
          <a:p>
            <a:r>
              <a:rPr lang="en-US" sz="2000" spc="200" dirty="0">
                <a:solidFill>
                  <a:schemeClr val="accent5"/>
                </a:solidFill>
              </a:rPr>
              <a:t>Deliverables</a:t>
            </a:r>
          </a:p>
          <a:p>
            <a:r>
              <a:rPr lang="en-US" dirty="0"/>
              <a:t>Cloud ready application(s)</a:t>
            </a:r>
          </a:p>
          <a:p>
            <a:endParaRPr lang="en-US" dirty="0"/>
          </a:p>
          <a:p>
            <a:r>
              <a:rPr lang="en-US" sz="2000" spc="200" dirty="0">
                <a:solidFill>
                  <a:schemeClr val="accent5"/>
                </a:solidFill>
              </a:rPr>
              <a:t>Process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Find boundaries in the application – separate concerns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Build interfaces for boundaries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Build class that adheres to the interface for the current implementation</a:t>
            </a:r>
            <a:br>
              <a:rPr lang="en-US" dirty="0"/>
            </a:br>
            <a:r>
              <a:rPr lang="en-US" i="1" dirty="0"/>
              <a:t>With modernization, new implementation will adhere to same interface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8" descr="kcdc | Kansas City MO">
            <a:extLst>
              <a:ext uri="{FF2B5EF4-FFF2-40B4-BE49-F238E27FC236}">
                <a16:creationId xmlns:a16="http://schemas.microsoft.com/office/drawing/2014/main" id="{3C80AFDD-EACC-3B65-E6BE-56E278379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319600" y="0"/>
            <a:ext cx="875134" cy="875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691768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C01593-F9BB-F916-0520-CD6229B62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Organization: The CASA Model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6203F8-D2D0-63CF-18CB-7EB8EE107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729D4-A164-47A3-830D-E792BCE699E4}" type="slidenum">
              <a:rPr lang="en-US" smtClean="0"/>
              <a:t>39</a:t>
            </a:fld>
            <a:endParaRPr lang="en-US" dirty="0"/>
          </a:p>
        </p:txBody>
      </p:sp>
      <p:pic>
        <p:nvPicPr>
          <p:cNvPr id="6" name="Picture 8" descr="kcdc | Kansas City MO">
            <a:extLst>
              <a:ext uri="{FF2B5EF4-FFF2-40B4-BE49-F238E27FC236}">
                <a16:creationId xmlns:a16="http://schemas.microsoft.com/office/drawing/2014/main" id="{975C67DC-1E93-0BAE-83CB-B6F027D0B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319600" y="0"/>
            <a:ext cx="875134" cy="875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A7FA695A-E323-6A61-6635-96BEC683B0AD}"/>
              </a:ext>
            </a:extLst>
          </p:cNvPr>
          <p:cNvSpPr/>
          <p:nvPr/>
        </p:nvSpPr>
        <p:spPr>
          <a:xfrm>
            <a:off x="4825214" y="2146595"/>
            <a:ext cx="2791979" cy="2791979"/>
          </a:xfrm>
          <a:prstGeom prst="ellipse">
            <a:avLst/>
          </a:prstGeom>
          <a:solidFill>
            <a:srgbClr val="1C70ED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Aller" panose="020B0503030302020204" pitchFamily="34" charset="0"/>
                <a:cs typeface="Arial" pitchFamily="34" charset="0"/>
              </a:rPr>
              <a:t>CORE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6B5541A-A3B5-FC3A-B356-51004A343E5A}"/>
              </a:ext>
            </a:extLst>
          </p:cNvPr>
          <p:cNvSpPr/>
          <p:nvPr/>
        </p:nvSpPr>
        <p:spPr>
          <a:xfrm>
            <a:off x="4825214" y="1757255"/>
            <a:ext cx="2791979" cy="389340"/>
          </a:xfrm>
          <a:prstGeom prst="rect">
            <a:avLst/>
          </a:prstGeom>
          <a:solidFill>
            <a:srgbClr val="FFC000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Aller" panose="020B0503030302020204" pitchFamily="34" charset="0"/>
                <a:cs typeface="Arial" pitchFamily="34" charset="0"/>
              </a:rPr>
              <a:t>Test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D6F304C-5B62-930F-5E83-B18B4D048315}"/>
              </a:ext>
            </a:extLst>
          </p:cNvPr>
          <p:cNvSpPr/>
          <p:nvPr/>
        </p:nvSpPr>
        <p:spPr>
          <a:xfrm>
            <a:off x="4825214" y="4938576"/>
            <a:ext cx="2791979" cy="389338"/>
          </a:xfrm>
          <a:prstGeom prst="rect">
            <a:avLst/>
          </a:prstGeom>
          <a:solidFill>
            <a:srgbClr val="009A04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Aller" panose="020B0503030302020204" pitchFamily="34" charset="0"/>
                <a:cs typeface="Arial" pitchFamily="34" charset="0"/>
              </a:rPr>
              <a:t>Domain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2AFFE54-24A4-6BDD-3D1B-FDEC033475EC}"/>
              </a:ext>
            </a:extLst>
          </p:cNvPr>
          <p:cNvSpPr/>
          <p:nvPr/>
        </p:nvSpPr>
        <p:spPr>
          <a:xfrm rot="16200000">
            <a:off x="3186247" y="3299604"/>
            <a:ext cx="2791980" cy="485960"/>
          </a:xfrm>
          <a:prstGeom prst="rect">
            <a:avLst/>
          </a:prstGeom>
          <a:solidFill>
            <a:srgbClr val="7030A0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ller" panose="020B0503030302020204" pitchFamily="34" charset="0"/>
                <a:cs typeface="Arial" pitchFamily="34" charset="0"/>
              </a:rPr>
              <a:t>Contract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1680BDD-244B-EB10-83CF-84A7A0D808CD}"/>
              </a:ext>
            </a:extLst>
          </p:cNvPr>
          <p:cNvSpPr/>
          <p:nvPr/>
        </p:nvSpPr>
        <p:spPr>
          <a:xfrm rot="16200000">
            <a:off x="6419459" y="3344328"/>
            <a:ext cx="2791980" cy="396510"/>
          </a:xfrm>
          <a:prstGeom prst="rect">
            <a:avLst/>
          </a:prstGeom>
          <a:solidFill>
            <a:srgbClr val="7030A0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ller" panose="020B0503030302020204" pitchFamily="34" charset="0"/>
                <a:cs typeface="Arial" pitchFamily="34" charset="0"/>
              </a:rPr>
              <a:t>Contract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04C773E-D03D-1243-F9D7-BDCDF74C983C}"/>
              </a:ext>
            </a:extLst>
          </p:cNvPr>
          <p:cNvGrpSpPr/>
          <p:nvPr/>
        </p:nvGrpSpPr>
        <p:grpSpPr>
          <a:xfrm>
            <a:off x="8643431" y="3429000"/>
            <a:ext cx="3145420" cy="1513592"/>
            <a:chOff x="8643431" y="3429000"/>
            <a:chExt cx="3145420" cy="1513592"/>
          </a:xfrm>
        </p:grpSpPr>
        <p:pic>
          <p:nvPicPr>
            <p:cNvPr id="27" name="Picture 26" descr="Charger Icon | Line Iconpack | IconsMind">
              <a:extLst>
                <a:ext uri="{FF2B5EF4-FFF2-40B4-BE49-F238E27FC236}">
                  <a16:creationId xmlns:a16="http://schemas.microsoft.com/office/drawing/2014/main" id="{59AECFA3-05C2-172D-AFBF-6904CEB383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rot="16200000" flipH="1">
              <a:off x="8482520" y="3589911"/>
              <a:ext cx="1513592" cy="1191770"/>
            </a:xfrm>
            <a:prstGeom prst="rect">
              <a:avLst/>
            </a:prstGeom>
            <a:solidFill>
              <a:srgbClr val="FFFFFF"/>
            </a:solidFill>
          </p:spPr>
        </p:pic>
        <p:pic>
          <p:nvPicPr>
            <p:cNvPr id="19" name="Picture 2" descr="Cloud Services icon PNG and SVG Vector Free Download">
              <a:extLst>
                <a:ext uri="{FF2B5EF4-FFF2-40B4-BE49-F238E27FC236}">
                  <a16:creationId xmlns:a16="http://schemas.microsoft.com/office/drawing/2014/main" id="{D7854F4E-214B-8EE4-2A56-510FAF4AE0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51522" y="3615051"/>
              <a:ext cx="1437329" cy="11285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746D7DEB-E99B-43A1-ADDD-B1A8DCA4CDF2}"/>
              </a:ext>
            </a:extLst>
          </p:cNvPr>
          <p:cNvGrpSpPr/>
          <p:nvPr/>
        </p:nvGrpSpPr>
        <p:grpSpPr>
          <a:xfrm>
            <a:off x="8643432" y="2033008"/>
            <a:ext cx="3204871" cy="1513592"/>
            <a:chOff x="8643432" y="2033008"/>
            <a:chExt cx="3204871" cy="1513592"/>
          </a:xfrm>
        </p:grpSpPr>
        <p:pic>
          <p:nvPicPr>
            <p:cNvPr id="28" name="Picture 27" descr="Charger Icon | Line Iconpack | IconsMind">
              <a:extLst>
                <a:ext uri="{FF2B5EF4-FFF2-40B4-BE49-F238E27FC236}">
                  <a16:creationId xmlns:a16="http://schemas.microsoft.com/office/drawing/2014/main" id="{D7768735-C8F8-812E-DD81-DE72DB75797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rot="16200000" flipH="1">
              <a:off x="8482521" y="2193919"/>
              <a:ext cx="1513592" cy="1191770"/>
            </a:xfrm>
            <a:prstGeom prst="rect">
              <a:avLst/>
            </a:prstGeom>
            <a:solidFill>
              <a:srgbClr val="FFFFFF"/>
            </a:solidFill>
          </p:spPr>
        </p:pic>
        <p:pic>
          <p:nvPicPr>
            <p:cNvPr id="20" name="Picture 19" descr="A picture containing clipart&#10;&#10;Description automatically generated">
              <a:extLst>
                <a:ext uri="{FF2B5EF4-FFF2-40B4-BE49-F238E27FC236}">
                  <a16:creationId xmlns:a16="http://schemas.microsoft.com/office/drawing/2014/main" id="{068689E7-D377-6BBA-47FA-4DA9FEC545D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292071" y="2337296"/>
              <a:ext cx="1556232" cy="896977"/>
            </a:xfrm>
            <a:prstGeom prst="rect">
              <a:avLst/>
            </a:prstGeom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068FED79-B66B-23F6-E01B-15FC17C6EFAA}"/>
              </a:ext>
            </a:extLst>
          </p:cNvPr>
          <p:cNvGrpSpPr/>
          <p:nvPr/>
        </p:nvGrpSpPr>
        <p:grpSpPr>
          <a:xfrm>
            <a:off x="713007" y="2094271"/>
            <a:ext cx="3085968" cy="1513592"/>
            <a:chOff x="713007" y="2094271"/>
            <a:chExt cx="3085968" cy="1513592"/>
          </a:xfrm>
        </p:grpSpPr>
        <p:pic>
          <p:nvPicPr>
            <p:cNvPr id="25" name="Picture 24" descr="Charger Icon | Line Iconpack | IconsMind">
              <a:extLst>
                <a:ext uri="{FF2B5EF4-FFF2-40B4-BE49-F238E27FC236}">
                  <a16:creationId xmlns:a16="http://schemas.microsoft.com/office/drawing/2014/main" id="{709FAE9B-5AF9-7AFA-844F-B03895C95B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rot="5400000" flipH="1">
              <a:off x="2446294" y="2255182"/>
              <a:ext cx="1513592" cy="1191770"/>
            </a:xfrm>
            <a:prstGeom prst="rect">
              <a:avLst/>
            </a:prstGeom>
            <a:solidFill>
              <a:srgbClr val="FFFFFF"/>
            </a:solidFill>
          </p:spPr>
        </p:pic>
        <p:pic>
          <p:nvPicPr>
            <p:cNvPr id="22" name="Picture 2" descr="Cloud Services icon PNG and SVG Vector Free Download">
              <a:extLst>
                <a:ext uri="{FF2B5EF4-FFF2-40B4-BE49-F238E27FC236}">
                  <a16:creationId xmlns:a16="http://schemas.microsoft.com/office/drawing/2014/main" id="{2A7D8B63-1E5D-5A7A-9BE7-CF2D79EFEF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3007" y="2219060"/>
              <a:ext cx="1437329" cy="11285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F4C8B85D-AFC9-AC97-4E99-B5E5DB99143B}"/>
              </a:ext>
            </a:extLst>
          </p:cNvPr>
          <p:cNvGrpSpPr/>
          <p:nvPr/>
        </p:nvGrpSpPr>
        <p:grpSpPr>
          <a:xfrm>
            <a:off x="343697" y="3490262"/>
            <a:ext cx="3455276" cy="1513592"/>
            <a:chOff x="343697" y="3490262"/>
            <a:chExt cx="3455276" cy="1513592"/>
          </a:xfrm>
        </p:grpSpPr>
        <p:pic>
          <p:nvPicPr>
            <p:cNvPr id="26" name="Picture 25" descr="Charger Icon | Line Iconpack | IconsMind">
              <a:extLst>
                <a:ext uri="{FF2B5EF4-FFF2-40B4-BE49-F238E27FC236}">
                  <a16:creationId xmlns:a16="http://schemas.microsoft.com/office/drawing/2014/main" id="{652D2F88-8875-001A-4452-D302B5B83C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rot="5400000" flipH="1">
              <a:off x="2446292" y="3651173"/>
              <a:ext cx="1513592" cy="1191770"/>
            </a:xfrm>
            <a:prstGeom prst="rect">
              <a:avLst/>
            </a:prstGeom>
            <a:solidFill>
              <a:srgbClr val="FFFFFF"/>
            </a:solidFill>
          </p:spPr>
        </p:pic>
        <p:pic>
          <p:nvPicPr>
            <p:cNvPr id="23" name="Picture 2" descr="mobile user interface Icon - Free PNG &amp; SVG 2713631 - Noun Project">
              <a:extLst>
                <a:ext uri="{FF2B5EF4-FFF2-40B4-BE49-F238E27FC236}">
                  <a16:creationId xmlns:a16="http://schemas.microsoft.com/office/drawing/2014/main" id="{8BDF6F8E-8AC1-7508-7129-44141DC5AF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85369" y="3737719"/>
              <a:ext cx="1073210" cy="10732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4" descr="Web Interface - Free computer icons">
              <a:extLst>
                <a:ext uri="{FF2B5EF4-FFF2-40B4-BE49-F238E27FC236}">
                  <a16:creationId xmlns:a16="http://schemas.microsoft.com/office/drawing/2014/main" id="{9B589FFF-87C1-AF70-C691-917A70D0723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8520"/>
            <a:stretch/>
          </p:blipFill>
          <p:spPr bwMode="auto">
            <a:xfrm>
              <a:off x="343697" y="3641077"/>
              <a:ext cx="1278810" cy="11698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FE4124BA-094C-CF95-DCB6-14CF02324997}"/>
              </a:ext>
            </a:extLst>
          </p:cNvPr>
          <p:cNvSpPr txBox="1"/>
          <p:nvPr/>
        </p:nvSpPr>
        <p:spPr>
          <a:xfrm>
            <a:off x="940054" y="1269260"/>
            <a:ext cx="2158700" cy="4847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b="1" dirty="0">
                <a:solidFill>
                  <a:srgbClr val="4D4F53"/>
                </a:solidFill>
                <a:latin typeface="Aller Light" panose="020B0503040302020204" pitchFamily="34" charset="0"/>
                <a:cs typeface="Arial" pitchFamily="34" charset="0"/>
              </a:rPr>
              <a:t>PRESENTATION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7FB8814-59A6-C9DC-79EA-883F8F88840E}"/>
              </a:ext>
            </a:extLst>
          </p:cNvPr>
          <p:cNvSpPr txBox="1"/>
          <p:nvPr/>
        </p:nvSpPr>
        <p:spPr>
          <a:xfrm>
            <a:off x="5141854" y="1269260"/>
            <a:ext cx="2317792" cy="4847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b="1" dirty="0">
                <a:solidFill>
                  <a:srgbClr val="4D4F53"/>
                </a:solidFill>
                <a:latin typeface="Aller Light" panose="020B0503040302020204" pitchFamily="34" charset="0"/>
                <a:cs typeface="Arial" pitchFamily="34" charset="0"/>
              </a:rPr>
              <a:t>CORE BUSINESS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025FAD0-335C-E172-20EC-76403D7D374E}"/>
              </a:ext>
            </a:extLst>
          </p:cNvPr>
          <p:cNvSpPr txBox="1"/>
          <p:nvPr/>
        </p:nvSpPr>
        <p:spPr>
          <a:xfrm>
            <a:off x="9394989" y="1269260"/>
            <a:ext cx="1913071" cy="4847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rgbClr val="4D4F53"/>
                </a:solidFill>
                <a:latin typeface="Aller Light" panose="020B0503040302020204" pitchFamily="34" charset="0"/>
                <a:cs typeface="Arial" pitchFamily="34" charset="0"/>
              </a:rPr>
              <a:t>PERSISTENCE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1FF660C-803A-4856-8E45-B85F5F2F43B5}"/>
              </a:ext>
            </a:extLst>
          </p:cNvPr>
          <p:cNvSpPr/>
          <p:nvPr/>
        </p:nvSpPr>
        <p:spPr>
          <a:xfrm>
            <a:off x="2550892" y="5401194"/>
            <a:ext cx="7284311" cy="340164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Aller" panose="020B0503030302020204" pitchFamily="34" charset="0"/>
                <a:cs typeface="Arial" pitchFamily="34" charset="0"/>
              </a:rPr>
              <a:t>Framework(s)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7E6CAED-6251-1A05-4670-CE90B9492AE5}"/>
              </a:ext>
            </a:extLst>
          </p:cNvPr>
          <p:cNvSpPr/>
          <p:nvPr/>
        </p:nvSpPr>
        <p:spPr>
          <a:xfrm>
            <a:off x="343697" y="5842201"/>
            <a:ext cx="11504605" cy="34016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ller" panose="020B0503030302020204" pitchFamily="34" charset="0"/>
                <a:cs typeface="Arial" pitchFamily="34" charset="0"/>
              </a:rPr>
              <a:t>Infrastructure/Networking, etc.</a:t>
            </a:r>
          </a:p>
        </p:txBody>
      </p:sp>
    </p:spTree>
    <p:extLst>
      <p:ext uri="{BB962C8B-B14F-4D97-AF65-F5344CB8AC3E}">
        <p14:creationId xmlns:p14="http://schemas.microsoft.com/office/powerpoint/2010/main" val="332902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0"/>
                            </p:stCondLst>
                            <p:childTnLst>
                              <p:par>
                                <p:cTn id="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500"/>
                            </p:stCondLst>
                            <p:childTnLst>
                              <p:par>
                                <p:cTn id="5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31" grpId="0" animBg="1"/>
      <p:bldP spid="32" grpId="0" animBg="1"/>
      <p:bldP spid="29" grpId="0" animBg="1"/>
      <p:bldP spid="30" grpId="0" animBg="1"/>
      <p:bldP spid="12" grpId="0"/>
      <p:bldP spid="13" grpId="0"/>
      <p:bldP spid="14" grpId="0"/>
      <p:bldP spid="9" grpId="0" animBg="1"/>
      <p:bldP spid="1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>
            <a:extLst>
              <a:ext uri="{FF2B5EF4-FFF2-40B4-BE49-F238E27FC236}">
                <a16:creationId xmlns:a16="http://schemas.microsoft.com/office/drawing/2014/main" id="{CB5CC355-F6A6-4B5D-BE90-7C2313A812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720850" y="0"/>
            <a:ext cx="2349500" cy="993775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Introduction:</a:t>
            </a:r>
            <a:br>
              <a:rPr lang="en-US" dirty="0"/>
            </a:br>
            <a:r>
              <a:rPr lang="en-US" dirty="0"/>
              <a:t>What is Cloud?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13C27F5-5DBD-11B2-B6DE-0F80E7BFD677}"/>
              </a:ext>
            </a:extLst>
          </p:cNvPr>
          <p:cNvGrpSpPr/>
          <p:nvPr/>
        </p:nvGrpSpPr>
        <p:grpSpPr>
          <a:xfrm>
            <a:off x="429760" y="2055702"/>
            <a:ext cx="4578869" cy="3631419"/>
            <a:chOff x="3934339" y="2361668"/>
            <a:chExt cx="1792007" cy="1421209"/>
          </a:xfrm>
        </p:grpSpPr>
        <p:pic>
          <p:nvPicPr>
            <p:cNvPr id="2052" name="Picture 4" descr="aws-logo square |">
              <a:extLst>
                <a:ext uri="{FF2B5EF4-FFF2-40B4-BE49-F238E27FC236}">
                  <a16:creationId xmlns:a16="http://schemas.microsoft.com/office/drawing/2014/main" id="{88E3488E-4F35-6C31-AE1B-22BD0DB197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hq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60985" y="2700996"/>
              <a:ext cx="765361" cy="7653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 descr="Microsoft Azure Logo and symbol, meaning, history, PNG, brand">
              <a:extLst>
                <a:ext uri="{FF2B5EF4-FFF2-40B4-BE49-F238E27FC236}">
                  <a16:creationId xmlns:a16="http://schemas.microsoft.com/office/drawing/2014/main" id="{87D56B5C-0F2F-AC2B-BADA-C9A23138A82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hq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70350" y="2361668"/>
              <a:ext cx="1206500" cy="6786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6" name="Picture 8" descr="Google-Cloud-Platform-GCP-Logo - Serviops Solutions Inc.">
              <a:extLst>
                <a:ext uri="{FF2B5EF4-FFF2-40B4-BE49-F238E27FC236}">
                  <a16:creationId xmlns:a16="http://schemas.microsoft.com/office/drawing/2014/main" id="{3B985C7A-DCAB-A6A6-92AA-54E3ED6CBF9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34339" y="2953408"/>
              <a:ext cx="1342511" cy="8294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098" name="Picture 2" descr="oracle cloud logo | IX Reach">
            <a:extLst>
              <a:ext uri="{FF2B5EF4-FFF2-40B4-BE49-F238E27FC236}">
                <a16:creationId xmlns:a16="http://schemas.microsoft.com/office/drawing/2014/main" id="{0A06C709-3710-1EC5-3854-D1DF42D6B6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91695" y="933713"/>
            <a:ext cx="2765729" cy="1455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loud Foundry – Open Source Cloud Native Application Delivery">
            <a:extLst>
              <a:ext uri="{FF2B5EF4-FFF2-40B4-BE49-F238E27FC236}">
                <a16:creationId xmlns:a16="http://schemas.microsoft.com/office/drawing/2014/main" id="{FC3E863F-CA03-B971-DB97-CED986A033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008326" y="1694831"/>
            <a:ext cx="2254405" cy="1389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Dell Announces Dell Technologies Cloud (Platforms and DCaaS) |  PenguinPunk.net">
            <a:extLst>
              <a:ext uri="{FF2B5EF4-FFF2-40B4-BE49-F238E27FC236}">
                <a16:creationId xmlns:a16="http://schemas.microsoft.com/office/drawing/2014/main" id="{D29EFE70-3FC1-7139-53B7-90C19F67B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65044" y="2817309"/>
            <a:ext cx="2492380" cy="1379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SAP cloud services - PCG">
            <a:extLst>
              <a:ext uri="{FF2B5EF4-FFF2-40B4-BE49-F238E27FC236}">
                <a16:creationId xmlns:a16="http://schemas.microsoft.com/office/drawing/2014/main" id="{64E5AD2B-0A95-BE6D-52B8-15D3CE29BE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713642" y="2922740"/>
            <a:ext cx="2227456" cy="2227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Red Hat OpenStack Platform Architecture | by Ach.Chusnul Chikam | Medium">
            <a:extLst>
              <a:ext uri="{FF2B5EF4-FFF2-40B4-BE49-F238E27FC236}">
                <a16:creationId xmlns:a16="http://schemas.microsoft.com/office/drawing/2014/main" id="{CC3CB7EB-79E1-DE6A-4DBD-20B2186318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91695" y="4624837"/>
            <a:ext cx="2475571" cy="1165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85FB6FBE-FB6D-D288-1239-EAB3167B66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97897" y="5017531"/>
            <a:ext cx="1875601" cy="1339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58D119D-BF97-E714-BC57-5CB33A8A876B}"/>
              </a:ext>
            </a:extLst>
          </p:cNvPr>
          <p:cNvSpPr/>
          <p:nvPr/>
        </p:nvSpPr>
        <p:spPr>
          <a:xfrm>
            <a:off x="331749" y="1988238"/>
            <a:ext cx="4795025" cy="407000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8" descr="kcdc | Kansas City MO">
            <a:extLst>
              <a:ext uri="{FF2B5EF4-FFF2-40B4-BE49-F238E27FC236}">
                <a16:creationId xmlns:a16="http://schemas.microsoft.com/office/drawing/2014/main" id="{FE2C4259-BEDF-6C88-BC7D-AD310A4E2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319600" y="0"/>
            <a:ext cx="875134" cy="875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164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6203F8-D2D0-63CF-18CB-7EB8EE107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729D4-A164-47A3-830D-E792BCE699E4}" type="slidenum">
              <a:rPr lang="en-US" smtClean="0"/>
              <a:t>40</a:t>
            </a:fld>
            <a:endParaRPr lang="en-US" dirty="0"/>
          </a:p>
        </p:txBody>
      </p:sp>
      <p:pic>
        <p:nvPicPr>
          <p:cNvPr id="6" name="Picture 8" descr="kcdc | Kansas City MO">
            <a:extLst>
              <a:ext uri="{FF2B5EF4-FFF2-40B4-BE49-F238E27FC236}">
                <a16:creationId xmlns:a16="http://schemas.microsoft.com/office/drawing/2014/main" id="{5A141EA6-2B39-24C3-28B0-33944EB76F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319600" y="0"/>
            <a:ext cx="875134" cy="875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4" name="Group 123">
            <a:extLst>
              <a:ext uri="{FF2B5EF4-FFF2-40B4-BE49-F238E27FC236}">
                <a16:creationId xmlns:a16="http://schemas.microsoft.com/office/drawing/2014/main" id="{0ECB5EAC-4BBC-EB17-1CFC-1C16EFC76F19}"/>
              </a:ext>
            </a:extLst>
          </p:cNvPr>
          <p:cNvGrpSpPr/>
          <p:nvPr/>
        </p:nvGrpSpPr>
        <p:grpSpPr>
          <a:xfrm>
            <a:off x="3686619" y="734159"/>
            <a:ext cx="8268860" cy="3531262"/>
            <a:chOff x="480873" y="678843"/>
            <a:chExt cx="8688578" cy="3710505"/>
          </a:xfrm>
        </p:grpSpPr>
        <p:grpSp>
          <p:nvGrpSpPr>
            <p:cNvPr id="125" name="Group 124">
              <a:extLst>
                <a:ext uri="{FF2B5EF4-FFF2-40B4-BE49-F238E27FC236}">
                  <a16:creationId xmlns:a16="http://schemas.microsoft.com/office/drawing/2014/main" id="{63AF36BA-A150-3321-8D3D-3E1243DBDD2D}"/>
                </a:ext>
              </a:extLst>
            </p:cNvPr>
            <p:cNvGrpSpPr/>
            <p:nvPr/>
          </p:nvGrpSpPr>
          <p:grpSpPr>
            <a:xfrm>
              <a:off x="480873" y="678843"/>
              <a:ext cx="8688578" cy="3065201"/>
              <a:chOff x="1080947" y="785472"/>
              <a:chExt cx="9496131" cy="3350094"/>
            </a:xfrm>
          </p:grpSpPr>
          <p:grpSp>
            <p:nvGrpSpPr>
              <p:cNvPr id="128" name="Group 127">
                <a:extLst>
                  <a:ext uri="{FF2B5EF4-FFF2-40B4-BE49-F238E27FC236}">
                    <a16:creationId xmlns:a16="http://schemas.microsoft.com/office/drawing/2014/main" id="{8736CDCF-DAB2-4114-0811-84D654BF58E0}"/>
                  </a:ext>
                </a:extLst>
              </p:cNvPr>
              <p:cNvGrpSpPr/>
              <p:nvPr/>
            </p:nvGrpSpPr>
            <p:grpSpPr>
              <a:xfrm>
                <a:off x="1080947" y="1188273"/>
                <a:ext cx="9496131" cy="2947293"/>
                <a:chOff x="616974" y="2052332"/>
                <a:chExt cx="8205583" cy="2546748"/>
              </a:xfrm>
            </p:grpSpPr>
            <p:sp>
              <p:nvSpPr>
                <p:cNvPr id="132" name="Oval 131">
                  <a:extLst>
                    <a:ext uri="{FF2B5EF4-FFF2-40B4-BE49-F238E27FC236}">
                      <a16:creationId xmlns:a16="http://schemas.microsoft.com/office/drawing/2014/main" id="{21D46516-ED73-74F0-29CB-9009D4469229}"/>
                    </a:ext>
                  </a:extLst>
                </p:cNvPr>
                <p:cNvSpPr/>
                <p:nvPr/>
              </p:nvSpPr>
              <p:spPr>
                <a:xfrm>
                  <a:off x="3813386" y="2330026"/>
                  <a:ext cx="1991360" cy="1991360"/>
                </a:xfrm>
                <a:prstGeom prst="ellipse">
                  <a:avLst/>
                </a:prstGeom>
                <a:solidFill>
                  <a:srgbClr val="3B67BC"/>
                </a:solidFill>
                <a:ln>
                  <a:noFill/>
                </a:ln>
                <a:effectLst>
                  <a:outerShdw blurRad="149987" dist="250190" dir="8460000" algn="ctr">
                    <a:srgbClr val="000000">
                      <a:alpha val="28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contrasting" dir="t">
                    <a:rot lat="0" lon="0" rev="1500000"/>
                  </a:lightRig>
                </a:scene3d>
                <a:sp3d prstMaterial="metal">
                  <a:bevelT w="88900" h="889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 sz="2800" b="1" dirty="0">
                      <a:solidFill>
                        <a:schemeClr val="bg1"/>
                      </a:solidFill>
                      <a:latin typeface="Aller" panose="020B0503030302020204" pitchFamily="34" charset="0"/>
                      <a:cs typeface="Arial" pitchFamily="34" charset="0"/>
                    </a:rPr>
                    <a:t>CORE</a:t>
                  </a:r>
                </a:p>
              </p:txBody>
            </p:sp>
            <p:grpSp>
              <p:nvGrpSpPr>
                <p:cNvPr id="133" name="Group 132">
                  <a:extLst>
                    <a:ext uri="{FF2B5EF4-FFF2-40B4-BE49-F238E27FC236}">
                      <a16:creationId xmlns:a16="http://schemas.microsoft.com/office/drawing/2014/main" id="{88A287D6-5D58-DD38-95F1-80C876FC902C}"/>
                    </a:ext>
                  </a:extLst>
                </p:cNvPr>
                <p:cNvGrpSpPr/>
                <p:nvPr/>
              </p:nvGrpSpPr>
              <p:grpSpPr>
                <a:xfrm>
                  <a:off x="3813386" y="2052332"/>
                  <a:ext cx="1991360" cy="2546748"/>
                  <a:chOff x="4836160" y="1910092"/>
                  <a:chExt cx="1991360" cy="2546748"/>
                </a:xfrm>
              </p:grpSpPr>
              <p:sp>
                <p:nvSpPr>
                  <p:cNvPr id="148" name="Rectangle 147">
                    <a:extLst>
                      <a:ext uri="{FF2B5EF4-FFF2-40B4-BE49-F238E27FC236}">
                        <a16:creationId xmlns:a16="http://schemas.microsoft.com/office/drawing/2014/main" id="{FB2AF516-68AF-DA21-9C4E-A32F5AEEC1C0}"/>
                      </a:ext>
                    </a:extLst>
                  </p:cNvPr>
                  <p:cNvSpPr/>
                  <p:nvPr/>
                </p:nvSpPr>
                <p:spPr>
                  <a:xfrm>
                    <a:off x="4836160" y="1910092"/>
                    <a:ext cx="1991360" cy="277694"/>
                  </a:xfrm>
                  <a:prstGeom prst="rect">
                    <a:avLst/>
                  </a:prstGeom>
                  <a:solidFill>
                    <a:srgbClr val="FFC000"/>
                  </a:solidFill>
                  <a:ln>
                    <a:noFill/>
                  </a:ln>
                  <a:scene3d>
                    <a:camera prst="orthographicFront"/>
                    <a:lightRig rig="threePt" dir="t"/>
                  </a:scene3d>
                  <a:sp3d>
                    <a:bevelT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r>
                      <a:rPr lang="en-US" sz="2000" b="1" dirty="0">
                        <a:solidFill>
                          <a:schemeClr val="tx1"/>
                        </a:solidFill>
                        <a:latin typeface="Aller" panose="020B0503030302020204" pitchFamily="34" charset="0"/>
                        <a:cs typeface="Arial" pitchFamily="34" charset="0"/>
                      </a:rPr>
                      <a:t>Test</a:t>
                    </a:r>
                  </a:p>
                </p:txBody>
              </p:sp>
              <p:sp>
                <p:nvSpPr>
                  <p:cNvPr id="149" name="Rectangle 148">
                    <a:extLst>
                      <a:ext uri="{FF2B5EF4-FFF2-40B4-BE49-F238E27FC236}">
                        <a16:creationId xmlns:a16="http://schemas.microsoft.com/office/drawing/2014/main" id="{907284D8-5A54-DFCF-E9C0-005B3C9FF02A}"/>
                      </a:ext>
                    </a:extLst>
                  </p:cNvPr>
                  <p:cNvSpPr/>
                  <p:nvPr/>
                </p:nvSpPr>
                <p:spPr>
                  <a:xfrm>
                    <a:off x="4836160" y="4179147"/>
                    <a:ext cx="1991360" cy="277693"/>
                  </a:xfrm>
                  <a:prstGeom prst="rect">
                    <a:avLst/>
                  </a:prstGeom>
                  <a:solidFill>
                    <a:srgbClr val="009A04"/>
                  </a:solidFill>
                  <a:ln>
                    <a:noFill/>
                  </a:ln>
                  <a:scene3d>
                    <a:camera prst="orthographicFront"/>
                    <a:lightRig rig="threePt" dir="t"/>
                  </a:scene3d>
                  <a:sp3d>
                    <a:bevelT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r>
                      <a:rPr lang="en-US" sz="2000" b="1" dirty="0">
                        <a:solidFill>
                          <a:schemeClr val="tx1"/>
                        </a:solidFill>
                        <a:latin typeface="Aller" panose="020B0503030302020204" pitchFamily="34" charset="0"/>
                        <a:cs typeface="Arial" pitchFamily="34" charset="0"/>
                      </a:rPr>
                      <a:t>Domain</a:t>
                    </a:r>
                  </a:p>
                </p:txBody>
              </p:sp>
            </p:grpSp>
            <p:grpSp>
              <p:nvGrpSpPr>
                <p:cNvPr id="134" name="Group 133">
                  <a:extLst>
                    <a:ext uri="{FF2B5EF4-FFF2-40B4-BE49-F238E27FC236}">
                      <a16:creationId xmlns:a16="http://schemas.microsoft.com/office/drawing/2014/main" id="{034A095A-CDB3-344E-C0C2-B064D5EC306F}"/>
                    </a:ext>
                  </a:extLst>
                </p:cNvPr>
                <p:cNvGrpSpPr/>
                <p:nvPr/>
              </p:nvGrpSpPr>
              <p:grpSpPr>
                <a:xfrm rot="16200000">
                  <a:off x="3781487" y="2015318"/>
                  <a:ext cx="1991361" cy="2620775"/>
                  <a:chOff x="4836160" y="1841179"/>
                  <a:chExt cx="1991361" cy="2620775"/>
                </a:xfrm>
                <a:solidFill>
                  <a:srgbClr val="7030A0"/>
                </a:solidFill>
              </p:grpSpPr>
              <p:sp>
                <p:nvSpPr>
                  <p:cNvPr id="146" name="Rectangle 145">
                    <a:extLst>
                      <a:ext uri="{FF2B5EF4-FFF2-40B4-BE49-F238E27FC236}">
                        <a16:creationId xmlns:a16="http://schemas.microsoft.com/office/drawing/2014/main" id="{ABCE00F5-3163-A2DF-AD32-853ACB2B5857}"/>
                      </a:ext>
                    </a:extLst>
                  </p:cNvPr>
                  <p:cNvSpPr/>
                  <p:nvPr/>
                </p:nvSpPr>
                <p:spPr>
                  <a:xfrm>
                    <a:off x="4836160" y="1841179"/>
                    <a:ext cx="1991360" cy="346608"/>
                  </a:xfrm>
                  <a:prstGeom prst="rect">
                    <a:avLst/>
                  </a:prstGeom>
                  <a:grpFill/>
                  <a:ln>
                    <a:noFill/>
                  </a:ln>
                  <a:scene3d>
                    <a:camera prst="orthographicFront"/>
                    <a:lightRig rig="threePt" dir="t"/>
                  </a:scene3d>
                  <a:sp3d>
                    <a:bevelT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r>
                      <a:rPr lang="en-US" sz="2000" b="1" dirty="0">
                        <a:solidFill>
                          <a:schemeClr val="bg1"/>
                        </a:solidFill>
                        <a:latin typeface="Aller" panose="020B0503030302020204" pitchFamily="34" charset="0"/>
                        <a:cs typeface="Arial" pitchFamily="34" charset="0"/>
                      </a:rPr>
                      <a:t>Contract</a:t>
                    </a:r>
                  </a:p>
                </p:txBody>
              </p:sp>
              <p:sp>
                <p:nvSpPr>
                  <p:cNvPr id="147" name="Rectangle 146">
                    <a:extLst>
                      <a:ext uri="{FF2B5EF4-FFF2-40B4-BE49-F238E27FC236}">
                        <a16:creationId xmlns:a16="http://schemas.microsoft.com/office/drawing/2014/main" id="{2EE13F9E-38D8-D20E-5D09-A4FA17DE8563}"/>
                      </a:ext>
                    </a:extLst>
                  </p:cNvPr>
                  <p:cNvSpPr/>
                  <p:nvPr/>
                </p:nvSpPr>
                <p:spPr>
                  <a:xfrm>
                    <a:off x="4836161" y="4179146"/>
                    <a:ext cx="1991360" cy="282808"/>
                  </a:xfrm>
                  <a:prstGeom prst="rect">
                    <a:avLst/>
                  </a:prstGeom>
                  <a:grpFill/>
                  <a:ln>
                    <a:noFill/>
                  </a:ln>
                  <a:scene3d>
                    <a:camera prst="orthographicFront"/>
                    <a:lightRig rig="threePt" dir="t"/>
                  </a:scene3d>
                  <a:sp3d>
                    <a:bevelT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r>
                      <a:rPr lang="en-US" sz="2000" b="1" dirty="0">
                        <a:solidFill>
                          <a:schemeClr val="bg1"/>
                        </a:solidFill>
                        <a:latin typeface="Aller" panose="020B0503030302020204" pitchFamily="34" charset="0"/>
                        <a:cs typeface="Arial" pitchFamily="34" charset="0"/>
                      </a:rPr>
                      <a:t>Contract</a:t>
                    </a:r>
                  </a:p>
                </p:txBody>
              </p:sp>
            </p:grpSp>
            <p:grpSp>
              <p:nvGrpSpPr>
                <p:cNvPr id="135" name="Group 134">
                  <a:extLst>
                    <a:ext uri="{FF2B5EF4-FFF2-40B4-BE49-F238E27FC236}">
                      <a16:creationId xmlns:a16="http://schemas.microsoft.com/office/drawing/2014/main" id="{1AE45E61-D41D-10D6-3881-6E9C3184AC2F}"/>
                    </a:ext>
                  </a:extLst>
                </p:cNvPr>
                <p:cNvGrpSpPr/>
                <p:nvPr/>
              </p:nvGrpSpPr>
              <p:grpSpPr>
                <a:xfrm rot="10800000">
                  <a:off x="6536703" y="2244390"/>
                  <a:ext cx="850023" cy="2075240"/>
                  <a:chOff x="7579948" y="2103904"/>
                  <a:chExt cx="850023" cy="2075240"/>
                </a:xfrm>
              </p:grpSpPr>
              <p:pic>
                <p:nvPicPr>
                  <p:cNvPr id="144" name="Picture 143" descr="Charger Icon | Line Iconpack | IconsMind">
                    <a:extLst>
                      <a:ext uri="{FF2B5EF4-FFF2-40B4-BE49-F238E27FC236}">
                        <a16:creationId xmlns:a16="http://schemas.microsoft.com/office/drawing/2014/main" id="{09063DC8-C1B2-B207-8E51-3CD1E681A837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H="1">
                    <a:off x="7465180" y="2218673"/>
                    <a:ext cx="1079559" cy="850022"/>
                  </a:xfrm>
                  <a:prstGeom prst="rect">
                    <a:avLst/>
                  </a:prstGeom>
                  <a:solidFill>
                    <a:srgbClr val="FFFFFF"/>
                  </a:solidFill>
                </p:spPr>
              </p:pic>
              <p:pic>
                <p:nvPicPr>
                  <p:cNvPr id="145" name="Picture 144" descr="Charger Icon | Line Iconpack | IconsMind">
                    <a:extLst>
                      <a:ext uri="{FF2B5EF4-FFF2-40B4-BE49-F238E27FC236}">
                        <a16:creationId xmlns:a16="http://schemas.microsoft.com/office/drawing/2014/main" id="{8F133F36-87F6-54DC-4EE5-745371DAE6B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H="1">
                    <a:off x="7465179" y="3214354"/>
                    <a:ext cx="1079559" cy="850022"/>
                  </a:xfrm>
                  <a:prstGeom prst="rect">
                    <a:avLst/>
                  </a:prstGeom>
                  <a:solidFill>
                    <a:srgbClr val="FFFFFF"/>
                  </a:solidFill>
                </p:spPr>
              </p:pic>
            </p:grpSp>
            <p:pic>
              <p:nvPicPr>
                <p:cNvPr id="136" name="Picture 2" descr="Cloud Services icon PNG and SVG Vector Free Download">
                  <a:extLst>
                    <a:ext uri="{FF2B5EF4-FFF2-40B4-BE49-F238E27FC236}">
                      <a16:creationId xmlns:a16="http://schemas.microsoft.com/office/drawing/2014/main" id="{3E21DFCD-83B1-1D20-6D6F-9CF2EDE07C2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754988" y="3377392"/>
                  <a:ext cx="1025165" cy="80491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37" name="Picture 136" descr="A picture containing clipart&#10;&#10;Description automatically generated">
                  <a:extLst>
                    <a:ext uri="{FF2B5EF4-FFF2-40B4-BE49-F238E27FC236}">
                      <a16:creationId xmlns:a16="http://schemas.microsoft.com/office/drawing/2014/main" id="{1BD155B6-3895-C8EF-E654-4E2FCECF42F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712585" y="2466042"/>
                  <a:ext cx="1109972" cy="639763"/>
                </a:xfrm>
                <a:prstGeom prst="rect">
                  <a:avLst/>
                </a:prstGeom>
              </p:spPr>
            </p:pic>
            <p:grpSp>
              <p:nvGrpSpPr>
                <p:cNvPr id="138" name="Group 137">
                  <a:extLst>
                    <a:ext uri="{FF2B5EF4-FFF2-40B4-BE49-F238E27FC236}">
                      <a16:creationId xmlns:a16="http://schemas.microsoft.com/office/drawing/2014/main" id="{C108C1C0-F366-3F3C-CDF2-90E13A3477FC}"/>
                    </a:ext>
                  </a:extLst>
                </p:cNvPr>
                <p:cNvGrpSpPr/>
                <p:nvPr/>
              </p:nvGrpSpPr>
              <p:grpSpPr>
                <a:xfrm>
                  <a:off x="2231405" y="2288084"/>
                  <a:ext cx="850023" cy="2075240"/>
                  <a:chOff x="7579948" y="2103904"/>
                  <a:chExt cx="850023" cy="2075240"/>
                </a:xfrm>
              </p:grpSpPr>
              <p:pic>
                <p:nvPicPr>
                  <p:cNvPr id="142" name="Picture 141" descr="Charger Icon | Line Iconpack | IconsMind">
                    <a:extLst>
                      <a:ext uri="{FF2B5EF4-FFF2-40B4-BE49-F238E27FC236}">
                        <a16:creationId xmlns:a16="http://schemas.microsoft.com/office/drawing/2014/main" id="{B6D39191-9C65-DB49-F94D-2AB7C583A8B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H="1">
                    <a:off x="7465180" y="2218673"/>
                    <a:ext cx="1079559" cy="850022"/>
                  </a:xfrm>
                  <a:prstGeom prst="rect">
                    <a:avLst/>
                  </a:prstGeom>
                  <a:solidFill>
                    <a:srgbClr val="FFFFFF"/>
                  </a:solidFill>
                </p:spPr>
              </p:pic>
              <p:pic>
                <p:nvPicPr>
                  <p:cNvPr id="143" name="Picture 142" descr="Charger Icon | Line Iconpack | IconsMind">
                    <a:extLst>
                      <a:ext uri="{FF2B5EF4-FFF2-40B4-BE49-F238E27FC236}">
                        <a16:creationId xmlns:a16="http://schemas.microsoft.com/office/drawing/2014/main" id="{3458B6F2-2F20-287A-915F-B2CE94DB74E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 flipH="1">
                    <a:off x="7465179" y="3214354"/>
                    <a:ext cx="1079559" cy="850022"/>
                  </a:xfrm>
                  <a:prstGeom prst="rect">
                    <a:avLst/>
                  </a:prstGeom>
                  <a:solidFill>
                    <a:srgbClr val="FFFFFF"/>
                  </a:solidFill>
                </p:spPr>
              </p:pic>
            </p:grpSp>
            <p:pic>
              <p:nvPicPr>
                <p:cNvPr id="139" name="Picture 2" descr="Cloud Services icon PNG and SVG Vector Free Download">
                  <a:extLst>
                    <a:ext uri="{FF2B5EF4-FFF2-40B4-BE49-F238E27FC236}">
                      <a16:creationId xmlns:a16="http://schemas.microsoft.com/office/drawing/2014/main" id="{9C21828E-5F0E-F16C-6D07-3C36A53645A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80382" y="2381711"/>
                  <a:ext cx="1025165" cy="80491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40" name="Picture 2" descr="mobile user interface Icon - Free PNG &amp; SVG 2713631 - Noun Project">
                  <a:extLst>
                    <a:ext uri="{FF2B5EF4-FFF2-40B4-BE49-F238E27FC236}">
                      <a16:creationId xmlns:a16="http://schemas.microsoft.com/office/drawing/2014/main" id="{8CA00B36-210D-85EB-4EA2-1EB6EC693F9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431264" y="3464884"/>
                  <a:ext cx="765460" cy="7654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41" name="Picture 4" descr="Web Interface - Free computer icons">
                  <a:extLst>
                    <a:ext uri="{FF2B5EF4-FFF2-40B4-BE49-F238E27FC236}">
                      <a16:creationId xmlns:a16="http://schemas.microsoft.com/office/drawing/2014/main" id="{E80FE512-70B7-D398-3973-D73A5087E74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7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b="8520"/>
                <a:stretch/>
              </p:blipFill>
              <p:spPr bwMode="auto">
                <a:xfrm>
                  <a:off x="616974" y="3395955"/>
                  <a:ext cx="912103" cy="83438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C1A647B5-9ADD-9B9F-8E96-401360A92DFD}"/>
                  </a:ext>
                </a:extLst>
              </p:cNvPr>
              <p:cNvSpPr txBox="1"/>
              <p:nvPr/>
            </p:nvSpPr>
            <p:spPr>
              <a:xfrm>
                <a:off x="1573192" y="785472"/>
                <a:ext cx="178183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2000" b="1" dirty="0">
                    <a:solidFill>
                      <a:srgbClr val="4D4F53"/>
                    </a:solidFill>
                    <a:latin typeface="Aller Light" panose="020B0503040302020204" pitchFamily="34" charset="0"/>
                    <a:cs typeface="Arial" pitchFamily="34" charset="0"/>
                  </a:rPr>
                  <a:t>PRESENTATION</a:t>
                </a:r>
              </a:p>
            </p:txBody>
          </p:sp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A00B8032-276C-D74F-9A6C-44396FFEF84A}"/>
                  </a:ext>
                </a:extLst>
              </p:cNvPr>
              <p:cNvSpPr txBox="1"/>
              <p:nvPr/>
            </p:nvSpPr>
            <p:spPr>
              <a:xfrm>
                <a:off x="5041441" y="785472"/>
                <a:ext cx="191315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2000" b="1" dirty="0">
                    <a:solidFill>
                      <a:srgbClr val="4D4F53"/>
                    </a:solidFill>
                    <a:latin typeface="Aller Light" panose="020B0503040302020204" pitchFamily="34" charset="0"/>
                    <a:cs typeface="Arial" pitchFamily="34" charset="0"/>
                  </a:rPr>
                  <a:t>CORE BUSINESS</a:t>
                </a:r>
              </a:p>
            </p:txBody>
          </p:sp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397B866F-8BBD-B518-FAF8-E3627089A0AE}"/>
                  </a:ext>
                </a:extLst>
              </p:cNvPr>
              <p:cNvSpPr txBox="1"/>
              <p:nvPr/>
            </p:nvSpPr>
            <p:spPr>
              <a:xfrm>
                <a:off x="8552064" y="785472"/>
                <a:ext cx="157908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rgbClr val="4D4F53"/>
                    </a:solidFill>
                    <a:latin typeface="Aller Light" panose="020B0503040302020204" pitchFamily="34" charset="0"/>
                    <a:cs typeface="Arial" pitchFamily="34" charset="0"/>
                  </a:rPr>
                  <a:t>PERSISTENCE</a:t>
                </a:r>
              </a:p>
            </p:txBody>
          </p:sp>
        </p:grp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F593128F-FDAC-FFC4-1571-5F4728399936}"/>
                </a:ext>
              </a:extLst>
            </p:cNvPr>
            <p:cNvSpPr/>
            <p:nvPr/>
          </p:nvSpPr>
          <p:spPr>
            <a:xfrm>
              <a:off x="2147804" y="3799387"/>
              <a:ext cx="5501301" cy="256901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  <a:latin typeface="Aller" panose="020B0503030302020204" pitchFamily="34" charset="0"/>
                  <a:cs typeface="Arial" pitchFamily="34" charset="0"/>
                </a:rPr>
                <a:t>Framework(s)</a:t>
              </a:r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C544ED28-B8FA-1724-67B9-5E77ED8E5FA6}"/>
                </a:ext>
              </a:extLst>
            </p:cNvPr>
            <p:cNvSpPr/>
            <p:nvPr/>
          </p:nvSpPr>
          <p:spPr>
            <a:xfrm>
              <a:off x="480873" y="4132447"/>
              <a:ext cx="8688577" cy="25690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Aller" panose="020B0503030302020204" pitchFamily="34" charset="0"/>
                  <a:cs typeface="Arial" pitchFamily="34" charset="0"/>
                </a:rPr>
                <a:t>Infrastructure/Networking, etc.</a:t>
              </a:r>
            </a:p>
          </p:txBody>
        </p:sp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99862D87-FEFD-F8A7-DD4D-06A3303ED854}"/>
              </a:ext>
            </a:extLst>
          </p:cNvPr>
          <p:cNvGrpSpPr/>
          <p:nvPr/>
        </p:nvGrpSpPr>
        <p:grpSpPr>
          <a:xfrm>
            <a:off x="1788849" y="4420156"/>
            <a:ext cx="3067893" cy="2003337"/>
            <a:chOff x="1750749" y="4725993"/>
            <a:chExt cx="3067893" cy="2003337"/>
          </a:xfrm>
        </p:grpSpPr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DDFBA276-9638-FE08-5886-3DE24BE8C69B}"/>
                </a:ext>
              </a:extLst>
            </p:cNvPr>
            <p:cNvSpPr/>
            <p:nvPr/>
          </p:nvSpPr>
          <p:spPr>
            <a:xfrm>
              <a:off x="1750749" y="4725993"/>
              <a:ext cx="3067893" cy="200333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400" dirty="0">
                <a:solidFill>
                  <a:schemeClr val="tx1"/>
                </a:solidFill>
                <a:latin typeface="Aller" panose="020B0503030302020204" pitchFamily="34" charset="0"/>
                <a:cs typeface="Arial" pitchFamily="34" charset="0"/>
              </a:endParaRPr>
            </a:p>
          </p:txBody>
        </p: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660BE3B1-FDBD-89B9-7A8B-007036166909}"/>
                </a:ext>
              </a:extLst>
            </p:cNvPr>
            <p:cNvSpPr txBox="1"/>
            <p:nvPr/>
          </p:nvSpPr>
          <p:spPr>
            <a:xfrm>
              <a:off x="2138653" y="4738810"/>
              <a:ext cx="217553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4D4F53"/>
                  </a:solidFill>
                  <a:latin typeface="Aller Light" panose="020B0503040302020204" pitchFamily="34" charset="0"/>
                  <a:cs typeface="Arial" pitchFamily="34" charset="0"/>
                </a:rPr>
                <a:t>Hexagonal Architecture</a:t>
              </a:r>
            </a:p>
          </p:txBody>
        </p:sp>
        <p:sp>
          <p:nvSpPr>
            <p:cNvPr id="153" name="Hexagon 152">
              <a:extLst>
                <a:ext uri="{FF2B5EF4-FFF2-40B4-BE49-F238E27FC236}">
                  <a16:creationId xmlns:a16="http://schemas.microsoft.com/office/drawing/2014/main" id="{690BFD9C-1579-BDAA-5962-FB5B6A72BD29}"/>
                </a:ext>
              </a:extLst>
            </p:cNvPr>
            <p:cNvSpPr/>
            <p:nvPr/>
          </p:nvSpPr>
          <p:spPr>
            <a:xfrm>
              <a:off x="2957060" y="5124805"/>
              <a:ext cx="1571125" cy="1329654"/>
            </a:xfrm>
            <a:prstGeom prst="hexagon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400" dirty="0">
                <a:solidFill>
                  <a:schemeClr val="tx1"/>
                </a:solidFill>
                <a:latin typeface="Aller" panose="020B0503030302020204" pitchFamily="34" charset="0"/>
                <a:cs typeface="Arial" pitchFamily="34" charset="0"/>
              </a:endParaRPr>
            </a:p>
          </p:txBody>
        </p:sp>
        <p:sp>
          <p:nvSpPr>
            <p:cNvPr id="154" name="Hexagon 153">
              <a:extLst>
                <a:ext uri="{FF2B5EF4-FFF2-40B4-BE49-F238E27FC236}">
                  <a16:creationId xmlns:a16="http://schemas.microsoft.com/office/drawing/2014/main" id="{4EE6B333-6C21-6172-7F47-A43D2E7DF296}"/>
                </a:ext>
              </a:extLst>
            </p:cNvPr>
            <p:cNvSpPr/>
            <p:nvPr/>
          </p:nvSpPr>
          <p:spPr>
            <a:xfrm>
              <a:off x="3349543" y="5481175"/>
              <a:ext cx="745308" cy="630759"/>
            </a:xfrm>
            <a:prstGeom prst="hexagon">
              <a:avLst/>
            </a:prstGeom>
            <a:solidFill>
              <a:srgbClr val="3B67BC"/>
            </a:solidFill>
            <a:ln>
              <a:solidFill>
                <a:srgbClr val="7030A0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400" dirty="0">
                <a:solidFill>
                  <a:schemeClr val="tx1"/>
                </a:solidFill>
                <a:latin typeface="Aller" panose="020B0503030302020204" pitchFamily="34" charset="0"/>
                <a:cs typeface="Arial" pitchFamily="34" charset="0"/>
              </a:endParaRPr>
            </a:p>
          </p:txBody>
        </p:sp>
        <p:sp>
          <p:nvSpPr>
            <p:cNvPr id="155" name="Hexagon 154">
              <a:extLst>
                <a:ext uri="{FF2B5EF4-FFF2-40B4-BE49-F238E27FC236}">
                  <a16:creationId xmlns:a16="http://schemas.microsoft.com/office/drawing/2014/main" id="{AD92A306-EDDC-FB8B-74A1-A53EC36D52EC}"/>
                </a:ext>
              </a:extLst>
            </p:cNvPr>
            <p:cNvSpPr/>
            <p:nvPr/>
          </p:nvSpPr>
          <p:spPr>
            <a:xfrm>
              <a:off x="3530520" y="5634337"/>
              <a:ext cx="383353" cy="324435"/>
            </a:xfrm>
            <a:prstGeom prst="hexagon">
              <a:avLst/>
            </a:prstGeom>
            <a:solidFill>
              <a:srgbClr val="009A04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400" dirty="0">
                <a:solidFill>
                  <a:schemeClr val="tx1"/>
                </a:solidFill>
                <a:latin typeface="Aller" panose="020B0503030302020204" pitchFamily="34" charset="0"/>
                <a:cs typeface="Arial" pitchFamily="34" charset="0"/>
              </a:endParaRPr>
            </a:p>
          </p:txBody>
        </p:sp>
        <p:pic>
          <p:nvPicPr>
            <p:cNvPr id="156" name="Picture 155" descr="A picture containing clipart&#10;&#10;Description automatically generated">
              <a:extLst>
                <a:ext uri="{FF2B5EF4-FFF2-40B4-BE49-F238E27FC236}">
                  <a16:creationId xmlns:a16="http://schemas.microsoft.com/office/drawing/2014/main" id="{86747D08-59D1-3CE7-225F-486D40CB5F6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05254" y="5260413"/>
              <a:ext cx="283830" cy="228687"/>
            </a:xfrm>
            <a:prstGeom prst="rect">
              <a:avLst/>
            </a:prstGeom>
          </p:spPr>
        </p:pic>
        <p:grpSp>
          <p:nvGrpSpPr>
            <p:cNvPr id="157" name="Group 156">
              <a:extLst>
                <a:ext uri="{FF2B5EF4-FFF2-40B4-BE49-F238E27FC236}">
                  <a16:creationId xmlns:a16="http://schemas.microsoft.com/office/drawing/2014/main" id="{2A574C3E-EE8F-1150-B944-DECBCAE40090}"/>
                </a:ext>
              </a:extLst>
            </p:cNvPr>
            <p:cNvGrpSpPr/>
            <p:nvPr/>
          </p:nvGrpSpPr>
          <p:grpSpPr>
            <a:xfrm>
              <a:off x="4020446" y="5385193"/>
              <a:ext cx="237600" cy="808065"/>
              <a:chOff x="10315192" y="4599359"/>
              <a:chExt cx="409505" cy="1392709"/>
            </a:xfrm>
          </p:grpSpPr>
          <p:pic>
            <p:nvPicPr>
              <p:cNvPr id="171" name="Picture 170" descr="Charger Icon | Line Iconpack | IconsMind">
                <a:extLst>
                  <a:ext uri="{FF2B5EF4-FFF2-40B4-BE49-F238E27FC236}">
                    <a16:creationId xmlns:a16="http://schemas.microsoft.com/office/drawing/2014/main" id="{050097FD-56BA-749F-F365-FAB11732D20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4400000" flipH="1">
                <a:off x="10262078" y="4652473"/>
                <a:ext cx="499614" cy="3933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72" name="Picture 171" descr="Charger Icon | Line Iconpack | IconsMind">
                <a:extLst>
                  <a:ext uri="{FF2B5EF4-FFF2-40B4-BE49-F238E27FC236}">
                    <a16:creationId xmlns:a16="http://schemas.microsoft.com/office/drawing/2014/main" id="{2ED419DF-BD1D-4DC6-1467-3C6295375FA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7948644" flipH="1">
                <a:off x="10278196" y="5545567"/>
                <a:ext cx="499615" cy="3933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58" name="Picture 2" descr="Cloud Services icon PNG and SVG Vector Free Download">
              <a:extLst>
                <a:ext uri="{FF2B5EF4-FFF2-40B4-BE49-F238E27FC236}">
                  <a16:creationId xmlns:a16="http://schemas.microsoft.com/office/drawing/2014/main" id="{3F534FF7-DB7F-A659-7D64-E52593AF3F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6094" y="6119616"/>
              <a:ext cx="344182" cy="2702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9" name="Picture 2" descr="Cloud Services icon PNG and SVG Vector Free Download">
              <a:extLst>
                <a:ext uri="{FF2B5EF4-FFF2-40B4-BE49-F238E27FC236}">
                  <a16:creationId xmlns:a16="http://schemas.microsoft.com/office/drawing/2014/main" id="{E31E4A2B-9A9D-A6A8-F3D9-5CDC1CA98F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41853" y="5145877"/>
              <a:ext cx="344182" cy="2702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0" name="Picture 2" descr="mobile user interface Icon - Free PNG &amp; SVG 2713631 - Noun Project">
              <a:extLst>
                <a:ext uri="{FF2B5EF4-FFF2-40B4-BE49-F238E27FC236}">
                  <a16:creationId xmlns:a16="http://schemas.microsoft.com/office/drawing/2014/main" id="{8E4B4D67-2E97-3B5A-4D00-80764B52275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71756" y="6267831"/>
              <a:ext cx="192087" cy="1920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1" name="Picture 4" descr="Web Interface - Free computer icons">
              <a:extLst>
                <a:ext uri="{FF2B5EF4-FFF2-40B4-BE49-F238E27FC236}">
                  <a16:creationId xmlns:a16="http://schemas.microsoft.com/office/drawing/2014/main" id="{55A32ED3-435F-CB9C-1737-2B77972AB62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8520"/>
            <a:stretch/>
          </p:blipFill>
          <p:spPr bwMode="auto">
            <a:xfrm>
              <a:off x="2790384" y="6055750"/>
              <a:ext cx="228886" cy="2093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62" name="Straight Arrow Connector 161">
              <a:extLst>
                <a:ext uri="{FF2B5EF4-FFF2-40B4-BE49-F238E27FC236}">
                  <a16:creationId xmlns:a16="http://schemas.microsoft.com/office/drawing/2014/main" id="{FB1CB009-C825-6A67-2C86-DBB9EAC435E7}"/>
                </a:ext>
              </a:extLst>
            </p:cNvPr>
            <p:cNvCxnSpPr>
              <a:cxnSpLocks/>
              <a:endCxn id="155" idx="3"/>
            </p:cNvCxnSpPr>
            <p:nvPr/>
          </p:nvCxnSpPr>
          <p:spPr>
            <a:xfrm flipV="1">
              <a:off x="2594518" y="5796555"/>
              <a:ext cx="936002" cy="287998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Arrow Connector 162">
              <a:extLst>
                <a:ext uri="{FF2B5EF4-FFF2-40B4-BE49-F238E27FC236}">
                  <a16:creationId xmlns:a16="http://schemas.microsoft.com/office/drawing/2014/main" id="{085072AF-CFC1-E736-668D-AEA5A16CA93C}"/>
                </a:ext>
              </a:extLst>
            </p:cNvPr>
            <p:cNvCxnSpPr>
              <a:cxnSpLocks/>
              <a:endCxn id="154" idx="3"/>
            </p:cNvCxnSpPr>
            <p:nvPr/>
          </p:nvCxnSpPr>
          <p:spPr>
            <a:xfrm flipV="1">
              <a:off x="2616627" y="5796555"/>
              <a:ext cx="732916" cy="83417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22D98FA4-269B-C75C-7348-862C2F449823}"/>
                </a:ext>
              </a:extLst>
            </p:cNvPr>
            <p:cNvSpPr txBox="1"/>
            <p:nvPr/>
          </p:nvSpPr>
          <p:spPr>
            <a:xfrm>
              <a:off x="1984170" y="5960339"/>
              <a:ext cx="68800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b="1" dirty="0">
                  <a:solidFill>
                    <a:srgbClr val="009A04"/>
                  </a:solidFill>
                  <a:latin typeface="Aller Light" panose="020B0503040302020204" pitchFamily="34" charset="0"/>
                  <a:cs typeface="Arial" pitchFamily="34" charset="0"/>
                </a:rPr>
                <a:t>Domain</a:t>
              </a:r>
            </a:p>
          </p:txBody>
        </p:sp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0D4F0B87-0FDE-594D-D526-1AB0D6A5CD5E}"/>
                </a:ext>
              </a:extLst>
            </p:cNvPr>
            <p:cNvSpPr txBox="1"/>
            <p:nvPr/>
          </p:nvSpPr>
          <p:spPr>
            <a:xfrm>
              <a:off x="1756723" y="5745715"/>
              <a:ext cx="97876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200" b="1" dirty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Aller Light" panose="020B0503040302020204" pitchFamily="34" charset="0"/>
                  <a:cs typeface="Arial" pitchFamily="34" charset="0"/>
                </a:rPr>
                <a:t>Application</a:t>
              </a:r>
            </a:p>
          </p:txBody>
        </p:sp>
        <p:grpSp>
          <p:nvGrpSpPr>
            <p:cNvPr id="166" name="Group 165">
              <a:extLst>
                <a:ext uri="{FF2B5EF4-FFF2-40B4-BE49-F238E27FC236}">
                  <a16:creationId xmlns:a16="http://schemas.microsoft.com/office/drawing/2014/main" id="{6AB02376-2501-655C-07DA-206FA8020B45}"/>
                </a:ext>
              </a:extLst>
            </p:cNvPr>
            <p:cNvGrpSpPr/>
            <p:nvPr/>
          </p:nvGrpSpPr>
          <p:grpSpPr>
            <a:xfrm rot="10800000">
              <a:off x="3192393" y="5413615"/>
              <a:ext cx="237600" cy="808065"/>
              <a:chOff x="10315192" y="4599359"/>
              <a:chExt cx="409505" cy="1392709"/>
            </a:xfrm>
          </p:grpSpPr>
          <p:pic>
            <p:nvPicPr>
              <p:cNvPr id="169" name="Picture 168" descr="Charger Icon | Line Iconpack | IconsMind">
                <a:extLst>
                  <a:ext uri="{FF2B5EF4-FFF2-40B4-BE49-F238E27FC236}">
                    <a16:creationId xmlns:a16="http://schemas.microsoft.com/office/drawing/2014/main" id="{A3DDF93B-6D8F-2156-434D-8BAE062AEC6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4400000" flipH="1">
                <a:off x="10262078" y="4652473"/>
                <a:ext cx="499614" cy="3933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70" name="Picture 169" descr="Charger Icon | Line Iconpack | IconsMind">
                <a:extLst>
                  <a:ext uri="{FF2B5EF4-FFF2-40B4-BE49-F238E27FC236}">
                    <a16:creationId xmlns:a16="http://schemas.microsoft.com/office/drawing/2014/main" id="{1B7159C8-8607-CC6B-965E-C8A12138F04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7948644" flipH="1">
                <a:off x="10278196" y="5545567"/>
                <a:ext cx="499615" cy="3933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cxnSp>
          <p:nvCxnSpPr>
            <p:cNvPr id="167" name="Straight Arrow Connector 166">
              <a:extLst>
                <a:ext uri="{FF2B5EF4-FFF2-40B4-BE49-F238E27FC236}">
                  <a16:creationId xmlns:a16="http://schemas.microsoft.com/office/drawing/2014/main" id="{268A95C7-DD97-ABDD-E2B6-D9D1CFD11FC2}"/>
                </a:ext>
              </a:extLst>
            </p:cNvPr>
            <p:cNvCxnSpPr>
              <a:cxnSpLocks/>
            </p:cNvCxnSpPr>
            <p:nvPr/>
          </p:nvCxnSpPr>
          <p:spPr>
            <a:xfrm>
              <a:off x="2649769" y="5626171"/>
              <a:ext cx="307291" cy="115836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2A6630A4-5F52-7165-F2EE-AD43288CEF58}"/>
                </a:ext>
              </a:extLst>
            </p:cNvPr>
            <p:cNvSpPr txBox="1"/>
            <p:nvPr/>
          </p:nvSpPr>
          <p:spPr>
            <a:xfrm>
              <a:off x="1780849" y="5470137"/>
              <a:ext cx="91679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2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Aller Light" panose="020B0503040302020204" pitchFamily="34" charset="0"/>
                  <a:cs typeface="Arial" pitchFamily="34" charset="0"/>
                </a:rPr>
                <a:t>Framework</a:t>
              </a:r>
            </a:p>
          </p:txBody>
        </p:sp>
      </p:grp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4E94C246-3D68-689E-6F81-8EA462B21924}"/>
              </a:ext>
            </a:extLst>
          </p:cNvPr>
          <p:cNvGrpSpPr/>
          <p:nvPr/>
        </p:nvGrpSpPr>
        <p:grpSpPr>
          <a:xfrm>
            <a:off x="5160763" y="4396260"/>
            <a:ext cx="3259840" cy="2028550"/>
            <a:chOff x="5894289" y="4796335"/>
            <a:chExt cx="3259840" cy="2028550"/>
          </a:xfrm>
        </p:grpSpPr>
        <p:sp>
          <p:nvSpPr>
            <p:cNvPr id="174" name="Rectangle 173">
              <a:extLst>
                <a:ext uri="{FF2B5EF4-FFF2-40B4-BE49-F238E27FC236}">
                  <a16:creationId xmlns:a16="http://schemas.microsoft.com/office/drawing/2014/main" id="{FFAA75CA-286C-F991-B512-C398175EB6DF}"/>
                </a:ext>
              </a:extLst>
            </p:cNvPr>
            <p:cNvSpPr/>
            <p:nvPr/>
          </p:nvSpPr>
          <p:spPr>
            <a:xfrm>
              <a:off x="5894289" y="4821548"/>
              <a:ext cx="3259840" cy="200333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400" dirty="0">
                <a:solidFill>
                  <a:schemeClr val="tx1"/>
                </a:solidFill>
                <a:latin typeface="Aller" panose="020B0503030302020204" pitchFamily="34" charset="0"/>
                <a:cs typeface="Arial" pitchFamily="34" charset="0"/>
              </a:endParaRPr>
            </a:p>
          </p:txBody>
        </p:sp>
        <p:grpSp>
          <p:nvGrpSpPr>
            <p:cNvPr id="175" name="Group 174">
              <a:extLst>
                <a:ext uri="{FF2B5EF4-FFF2-40B4-BE49-F238E27FC236}">
                  <a16:creationId xmlns:a16="http://schemas.microsoft.com/office/drawing/2014/main" id="{6EB7FB1E-A8D1-3E8B-5407-FAFE81BF8520}"/>
                </a:ext>
              </a:extLst>
            </p:cNvPr>
            <p:cNvGrpSpPr/>
            <p:nvPr/>
          </p:nvGrpSpPr>
          <p:grpSpPr>
            <a:xfrm>
              <a:off x="7497321" y="5091359"/>
              <a:ext cx="1574558" cy="1585607"/>
              <a:chOff x="6293829" y="4943924"/>
              <a:chExt cx="1757108" cy="1769438"/>
            </a:xfrm>
          </p:grpSpPr>
          <p:sp>
            <p:nvSpPr>
              <p:cNvPr id="185" name="Oval 184">
                <a:extLst>
                  <a:ext uri="{FF2B5EF4-FFF2-40B4-BE49-F238E27FC236}">
                    <a16:creationId xmlns:a16="http://schemas.microsoft.com/office/drawing/2014/main" id="{8C578677-76F6-CE81-0763-90EA6DA9ECD8}"/>
                  </a:ext>
                </a:extLst>
              </p:cNvPr>
              <p:cNvSpPr/>
              <p:nvPr/>
            </p:nvSpPr>
            <p:spPr>
              <a:xfrm>
                <a:off x="6293829" y="4943924"/>
                <a:ext cx="1757108" cy="1769438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12700"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7800000"/>
                </a:lightRig>
              </a:scene3d>
              <a:sp3d>
                <a:bevelT w="139700" h="139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000" b="1" dirty="0">
                  <a:solidFill>
                    <a:schemeClr val="bg1"/>
                  </a:solidFill>
                  <a:latin typeface="Aller" panose="020B0503030302020204" pitchFamily="34" charset="0"/>
                  <a:cs typeface="Arial" pitchFamily="34" charset="0"/>
                </a:endParaRPr>
              </a:p>
            </p:txBody>
          </p:sp>
          <p:sp>
            <p:nvSpPr>
              <p:cNvPr id="186" name="Oval 185">
                <a:extLst>
                  <a:ext uri="{FF2B5EF4-FFF2-40B4-BE49-F238E27FC236}">
                    <a16:creationId xmlns:a16="http://schemas.microsoft.com/office/drawing/2014/main" id="{4ED601D2-7997-1008-AFCA-CDE7253D2EFE}"/>
                  </a:ext>
                </a:extLst>
              </p:cNvPr>
              <p:cNvSpPr/>
              <p:nvPr/>
            </p:nvSpPr>
            <p:spPr>
              <a:xfrm>
                <a:off x="6569123" y="5200893"/>
                <a:ext cx="1234809" cy="1243474"/>
              </a:xfrm>
              <a:prstGeom prst="ellipse">
                <a:avLst/>
              </a:prstGeom>
              <a:solidFill>
                <a:schemeClr val="bg1"/>
              </a:solidFill>
              <a:ln w="12700"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000" b="1" dirty="0">
                  <a:solidFill>
                    <a:schemeClr val="bg1"/>
                  </a:solidFill>
                  <a:latin typeface="Aller" panose="020B0503030302020204" pitchFamily="34" charset="0"/>
                  <a:cs typeface="Arial" pitchFamily="34" charset="0"/>
                </a:endParaRPr>
              </a:p>
            </p:txBody>
          </p:sp>
          <p:sp>
            <p:nvSpPr>
              <p:cNvPr id="187" name="Oval 186">
                <a:extLst>
                  <a:ext uri="{FF2B5EF4-FFF2-40B4-BE49-F238E27FC236}">
                    <a16:creationId xmlns:a16="http://schemas.microsoft.com/office/drawing/2014/main" id="{41E30265-EFC7-A43A-B98B-D7BA854928EE}"/>
                  </a:ext>
                </a:extLst>
              </p:cNvPr>
              <p:cNvSpPr/>
              <p:nvPr/>
            </p:nvSpPr>
            <p:spPr>
              <a:xfrm>
                <a:off x="6781797" y="5414699"/>
                <a:ext cx="786449" cy="786449"/>
              </a:xfrm>
              <a:prstGeom prst="ellipse">
                <a:avLst/>
              </a:prstGeom>
              <a:solidFill>
                <a:srgbClr val="3B67BC"/>
              </a:solidFill>
              <a:ln w="28575">
                <a:solidFill>
                  <a:srgbClr val="7030A0"/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000" b="1" dirty="0">
                  <a:solidFill>
                    <a:schemeClr val="bg1"/>
                  </a:solidFill>
                  <a:latin typeface="Aller" panose="020B0503030302020204" pitchFamily="34" charset="0"/>
                  <a:cs typeface="Arial" pitchFamily="34" charset="0"/>
                </a:endParaRPr>
              </a:p>
            </p:txBody>
          </p:sp>
          <p:sp>
            <p:nvSpPr>
              <p:cNvPr id="188" name="Oval 187">
                <a:extLst>
                  <a:ext uri="{FF2B5EF4-FFF2-40B4-BE49-F238E27FC236}">
                    <a16:creationId xmlns:a16="http://schemas.microsoft.com/office/drawing/2014/main" id="{F6637274-58FC-3998-96B1-7169530B066D}"/>
                  </a:ext>
                </a:extLst>
              </p:cNvPr>
              <p:cNvSpPr/>
              <p:nvPr/>
            </p:nvSpPr>
            <p:spPr>
              <a:xfrm>
                <a:off x="6964314" y="5585384"/>
                <a:ext cx="441256" cy="441256"/>
              </a:xfrm>
              <a:prstGeom prst="ellipse">
                <a:avLst/>
              </a:prstGeom>
              <a:solidFill>
                <a:srgbClr val="009A04"/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000" b="1" dirty="0">
                  <a:solidFill>
                    <a:schemeClr val="tx1"/>
                  </a:solidFill>
                  <a:latin typeface="Aller" panose="020B0503030302020204" pitchFamily="34" charset="0"/>
                  <a:cs typeface="Arial" pitchFamily="34" charset="0"/>
                </a:endParaRPr>
              </a:p>
            </p:txBody>
          </p:sp>
          <p:pic>
            <p:nvPicPr>
              <p:cNvPr id="189" name="Picture 188" descr="Charger Icon | Line Iconpack | IconsMind">
                <a:extLst>
                  <a:ext uri="{FF2B5EF4-FFF2-40B4-BE49-F238E27FC236}">
                    <a16:creationId xmlns:a16="http://schemas.microsoft.com/office/drawing/2014/main" id="{CAFCAFFB-E5D9-2005-C031-7C9BC62CA93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4400000" flipH="1">
                <a:off x="7466631" y="5415798"/>
                <a:ext cx="226399" cy="17826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90" name="Picture 189" descr="Charger Icon | Line Iconpack | IconsMind">
                <a:extLst>
                  <a:ext uri="{FF2B5EF4-FFF2-40B4-BE49-F238E27FC236}">
                    <a16:creationId xmlns:a16="http://schemas.microsoft.com/office/drawing/2014/main" id="{57FCBCE4-2714-2A64-A166-942A4C07F15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7948644" flipH="1">
                <a:off x="7446702" y="6090648"/>
                <a:ext cx="226399" cy="13449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91" name="Picture 190" descr="Charger Icon | Line Iconpack | IconsMind">
                <a:extLst>
                  <a:ext uri="{FF2B5EF4-FFF2-40B4-BE49-F238E27FC236}">
                    <a16:creationId xmlns:a16="http://schemas.microsoft.com/office/drawing/2014/main" id="{E4DABEE0-A55C-2007-036C-74EE4F34CF3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3600000" flipH="1">
                <a:off x="6709123" y="6079744"/>
                <a:ext cx="226399" cy="17826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92" name="Picture 191" descr="Charger Icon | Line Iconpack | IconsMind">
                <a:extLst>
                  <a:ext uri="{FF2B5EF4-FFF2-40B4-BE49-F238E27FC236}">
                    <a16:creationId xmlns:a16="http://schemas.microsoft.com/office/drawing/2014/main" id="{D2F7C623-70E1-E97A-8E64-4D0B79CB481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7148644" flipH="1">
                <a:off x="6670261" y="5416122"/>
                <a:ext cx="226399" cy="17826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93" name="Picture 192" descr="A picture containing clipart&#10;&#10;Description automatically generated">
                <a:extLst>
                  <a:ext uri="{FF2B5EF4-FFF2-40B4-BE49-F238E27FC236}">
                    <a16:creationId xmlns:a16="http://schemas.microsoft.com/office/drawing/2014/main" id="{F7F98043-D06A-853C-6BCC-B8CABB6BE65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711632" y="5347134"/>
                <a:ext cx="212529" cy="122495"/>
              </a:xfrm>
              <a:prstGeom prst="rect">
                <a:avLst/>
              </a:prstGeom>
            </p:spPr>
          </p:pic>
          <p:pic>
            <p:nvPicPr>
              <p:cNvPr id="194" name="Picture 2" descr="Cloud Services icon PNG and SVG Vector Free Download">
                <a:extLst>
                  <a:ext uri="{FF2B5EF4-FFF2-40B4-BE49-F238E27FC236}">
                    <a16:creationId xmlns:a16="http://schemas.microsoft.com/office/drawing/2014/main" id="{115AA289-430D-A665-71AB-44901F6F6D3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75409" y="6182837"/>
                <a:ext cx="188846" cy="14827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95" name="Picture 2" descr="mobile user interface Icon - Free PNG &amp; SVG 2713631 - Noun Project">
                <a:extLst>
                  <a:ext uri="{FF2B5EF4-FFF2-40B4-BE49-F238E27FC236}">
                    <a16:creationId xmlns:a16="http://schemas.microsoft.com/office/drawing/2014/main" id="{57B5B967-CE9B-7DEB-4B86-4910ABB809D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648678" y="6306372"/>
                <a:ext cx="150020" cy="15002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96" name="Picture 4" descr="Web Interface - Free computer icons">
                <a:extLst>
                  <a:ext uri="{FF2B5EF4-FFF2-40B4-BE49-F238E27FC236}">
                    <a16:creationId xmlns:a16="http://schemas.microsoft.com/office/drawing/2014/main" id="{7E3CFAF7-383D-39FD-2A65-E7A411F32B2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b="8520"/>
              <a:stretch/>
            </p:blipFill>
            <p:spPr bwMode="auto">
              <a:xfrm>
                <a:off x="6477105" y="6147945"/>
                <a:ext cx="178761" cy="16352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97" name="Picture 2" descr="Cloud Services icon PNG and SVG Vector Free Download">
                <a:extLst>
                  <a:ext uri="{FF2B5EF4-FFF2-40B4-BE49-F238E27FC236}">
                    <a16:creationId xmlns:a16="http://schemas.microsoft.com/office/drawing/2014/main" id="{83EBE110-CB47-C786-6688-AB80B7C7981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468341" y="5324373"/>
                <a:ext cx="188846" cy="14827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cxnSp>
          <p:nvCxnSpPr>
            <p:cNvPr id="176" name="Straight Arrow Connector 175">
              <a:extLst>
                <a:ext uri="{FF2B5EF4-FFF2-40B4-BE49-F238E27FC236}">
                  <a16:creationId xmlns:a16="http://schemas.microsoft.com/office/drawing/2014/main" id="{3528097A-7FC4-DCF7-0AC3-A1E139120F17}"/>
                </a:ext>
              </a:extLst>
            </p:cNvPr>
            <p:cNvCxnSpPr>
              <a:cxnSpLocks/>
              <a:endCxn id="188" idx="3"/>
            </p:cNvCxnSpPr>
            <p:nvPr/>
          </p:nvCxnSpPr>
          <p:spPr>
            <a:xfrm flipV="1">
              <a:off x="7428141" y="6003682"/>
              <a:ext cx="727914" cy="208639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Arrow Connector 176">
              <a:extLst>
                <a:ext uri="{FF2B5EF4-FFF2-40B4-BE49-F238E27FC236}">
                  <a16:creationId xmlns:a16="http://schemas.microsoft.com/office/drawing/2014/main" id="{0C7E263B-11C0-5D23-925C-09F01214AD6E}"/>
                </a:ext>
              </a:extLst>
            </p:cNvPr>
            <p:cNvCxnSpPr>
              <a:cxnSpLocks/>
              <a:endCxn id="187" idx="2"/>
            </p:cNvCxnSpPr>
            <p:nvPr/>
          </p:nvCxnSpPr>
          <p:spPr>
            <a:xfrm flipV="1">
              <a:off x="7315798" y="5865596"/>
              <a:ext cx="618795" cy="81412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79ED4414-AC50-3D3D-E51A-13BF2B634805}"/>
                </a:ext>
              </a:extLst>
            </p:cNvPr>
            <p:cNvSpPr txBox="1"/>
            <p:nvPr/>
          </p:nvSpPr>
          <p:spPr>
            <a:xfrm>
              <a:off x="6835779" y="6047669"/>
              <a:ext cx="6625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b="1" dirty="0">
                  <a:solidFill>
                    <a:srgbClr val="009A04"/>
                  </a:solidFill>
                  <a:latin typeface="Aller Light" panose="020B0503040302020204" pitchFamily="34" charset="0"/>
                  <a:cs typeface="Arial" pitchFamily="34" charset="0"/>
                </a:rPr>
                <a:t>Entities</a:t>
              </a:r>
            </a:p>
          </p:txBody>
        </p:sp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0563B6AB-7B0D-5A17-13AD-0401DE9DCDC3}"/>
                </a:ext>
              </a:extLst>
            </p:cNvPr>
            <p:cNvSpPr txBox="1"/>
            <p:nvPr/>
          </p:nvSpPr>
          <p:spPr>
            <a:xfrm>
              <a:off x="6591919" y="5793119"/>
              <a:ext cx="81144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b="1" dirty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Aller Light" panose="020B0503040302020204" pitchFamily="34" charset="0"/>
                  <a:cs typeface="Arial" pitchFamily="34" charset="0"/>
                </a:rPr>
                <a:t>Use Cases</a:t>
              </a:r>
            </a:p>
          </p:txBody>
        </p:sp>
        <p:sp>
          <p:nvSpPr>
            <p:cNvPr id="180" name="TextBox 179">
              <a:extLst>
                <a:ext uri="{FF2B5EF4-FFF2-40B4-BE49-F238E27FC236}">
                  <a16:creationId xmlns:a16="http://schemas.microsoft.com/office/drawing/2014/main" id="{23655FD4-1569-6A79-E40F-98B543F99753}"/>
                </a:ext>
              </a:extLst>
            </p:cNvPr>
            <p:cNvSpPr txBox="1"/>
            <p:nvPr/>
          </p:nvSpPr>
          <p:spPr>
            <a:xfrm>
              <a:off x="5922569" y="5285702"/>
              <a:ext cx="158107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Aller Light" panose="020B0503040302020204" pitchFamily="34" charset="0"/>
                  <a:cs typeface="Arial" pitchFamily="34" charset="0"/>
                </a:rPr>
                <a:t>Adapters: Controllers,</a:t>
              </a:r>
            </a:p>
            <a:p>
              <a:pPr algn="l"/>
              <a:r>
                <a:rPr lang="en-US" sz="12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Aller Light" panose="020B0503040302020204" pitchFamily="34" charset="0"/>
                  <a:cs typeface="Arial" pitchFamily="34" charset="0"/>
                </a:rPr>
                <a:t>Gateways, Presenters</a:t>
              </a:r>
            </a:p>
          </p:txBody>
        </p:sp>
        <p:cxnSp>
          <p:nvCxnSpPr>
            <p:cNvPr id="181" name="Straight Arrow Connector 180">
              <a:extLst>
                <a:ext uri="{FF2B5EF4-FFF2-40B4-BE49-F238E27FC236}">
                  <a16:creationId xmlns:a16="http://schemas.microsoft.com/office/drawing/2014/main" id="{E6E998B7-F18F-9F9C-0841-DB0A37513BE1}"/>
                </a:ext>
              </a:extLst>
            </p:cNvPr>
            <p:cNvCxnSpPr>
              <a:cxnSpLocks/>
            </p:cNvCxnSpPr>
            <p:nvPr/>
          </p:nvCxnSpPr>
          <p:spPr>
            <a:xfrm>
              <a:off x="7394040" y="5571875"/>
              <a:ext cx="380626" cy="180846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8E016853-A053-8FC5-2399-BE5A0E9B423C}"/>
                </a:ext>
              </a:extLst>
            </p:cNvPr>
            <p:cNvSpPr txBox="1"/>
            <p:nvPr/>
          </p:nvSpPr>
          <p:spPr>
            <a:xfrm>
              <a:off x="6058888" y="6334427"/>
              <a:ext cx="151663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Aller Light" panose="020B0503040302020204" pitchFamily="34" charset="0"/>
                  <a:cs typeface="Arial" pitchFamily="34" charset="0"/>
                </a:rPr>
                <a:t>Devices, Web, DB, UI</a:t>
              </a:r>
              <a:br>
                <a:rPr lang="en-US" sz="12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Aller Light" panose="020B0503040302020204" pitchFamily="34" charset="0"/>
                  <a:cs typeface="Arial" pitchFamily="34" charset="0"/>
                </a:rPr>
              </a:br>
              <a:r>
                <a:rPr lang="en-US" sz="12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Aller Light" panose="020B0503040302020204" pitchFamily="34" charset="0"/>
                  <a:cs typeface="Arial" pitchFamily="34" charset="0"/>
                </a:rPr>
                <a:t>External Interfaces</a:t>
              </a:r>
            </a:p>
          </p:txBody>
        </p:sp>
        <p:cxnSp>
          <p:nvCxnSpPr>
            <p:cNvPr id="183" name="Straight Arrow Connector 182">
              <a:extLst>
                <a:ext uri="{FF2B5EF4-FFF2-40B4-BE49-F238E27FC236}">
                  <a16:creationId xmlns:a16="http://schemas.microsoft.com/office/drawing/2014/main" id="{D7C31A55-5074-1315-8538-378B59AA2D0B}"/>
                </a:ext>
              </a:extLst>
            </p:cNvPr>
            <p:cNvCxnSpPr>
              <a:cxnSpLocks/>
              <a:endCxn id="185" idx="3"/>
            </p:cNvCxnSpPr>
            <p:nvPr/>
          </p:nvCxnSpPr>
          <p:spPr>
            <a:xfrm flipV="1">
              <a:off x="7421905" y="6444759"/>
              <a:ext cx="306005" cy="170132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B45A7FAE-4D0F-110C-CF5D-2EFEA40B90B4}"/>
                </a:ext>
              </a:extLst>
            </p:cNvPr>
            <p:cNvSpPr txBox="1"/>
            <p:nvPr/>
          </p:nvSpPr>
          <p:spPr>
            <a:xfrm>
              <a:off x="6740472" y="4796335"/>
              <a:ext cx="17591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4D4F53"/>
                  </a:solidFill>
                  <a:latin typeface="Aller Light" panose="020B0503040302020204" pitchFamily="34" charset="0"/>
                  <a:cs typeface="Arial" pitchFamily="34" charset="0"/>
                </a:rPr>
                <a:t>Clean Architecture</a:t>
              </a:r>
            </a:p>
          </p:txBody>
        </p:sp>
      </p:grpSp>
      <p:grpSp>
        <p:nvGrpSpPr>
          <p:cNvPr id="198" name="Group 197">
            <a:extLst>
              <a:ext uri="{FF2B5EF4-FFF2-40B4-BE49-F238E27FC236}">
                <a16:creationId xmlns:a16="http://schemas.microsoft.com/office/drawing/2014/main" id="{69687314-EFB4-CE2A-3B06-412A11729865}"/>
              </a:ext>
            </a:extLst>
          </p:cNvPr>
          <p:cNvGrpSpPr/>
          <p:nvPr/>
        </p:nvGrpSpPr>
        <p:grpSpPr>
          <a:xfrm>
            <a:off x="8695639" y="4407549"/>
            <a:ext cx="3259840" cy="2033796"/>
            <a:chOff x="8204445" y="4713386"/>
            <a:chExt cx="3259840" cy="2033796"/>
          </a:xfrm>
        </p:grpSpPr>
        <p:sp>
          <p:nvSpPr>
            <p:cNvPr id="199" name="Rectangle 198">
              <a:extLst>
                <a:ext uri="{FF2B5EF4-FFF2-40B4-BE49-F238E27FC236}">
                  <a16:creationId xmlns:a16="http://schemas.microsoft.com/office/drawing/2014/main" id="{A96312A4-8953-9CB2-339A-C3CD130EF721}"/>
                </a:ext>
              </a:extLst>
            </p:cNvPr>
            <p:cNvSpPr/>
            <p:nvPr/>
          </p:nvSpPr>
          <p:spPr>
            <a:xfrm>
              <a:off x="8204445" y="4738599"/>
              <a:ext cx="3259840" cy="200333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400" dirty="0">
                <a:solidFill>
                  <a:schemeClr val="tx1"/>
                </a:solidFill>
                <a:latin typeface="Aller" panose="020B0503030302020204" pitchFamily="34" charset="0"/>
                <a:cs typeface="Arial" pitchFamily="34" charset="0"/>
              </a:endParaRPr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C19291FA-0F77-3AD3-CFCE-7CBD72CF59C9}"/>
                </a:ext>
              </a:extLst>
            </p:cNvPr>
            <p:cNvSpPr txBox="1"/>
            <p:nvPr/>
          </p:nvSpPr>
          <p:spPr>
            <a:xfrm>
              <a:off x="9026583" y="4713386"/>
              <a:ext cx="180722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4D4F53"/>
                  </a:solidFill>
                  <a:latin typeface="Aller Light" panose="020B0503040302020204" pitchFamily="34" charset="0"/>
                  <a:cs typeface="Arial" pitchFamily="34" charset="0"/>
                </a:rPr>
                <a:t>Onion Architecture</a:t>
              </a:r>
            </a:p>
          </p:txBody>
        </p:sp>
        <p:pic>
          <p:nvPicPr>
            <p:cNvPr id="201" name="Picture 200">
              <a:extLst>
                <a:ext uri="{FF2B5EF4-FFF2-40B4-BE49-F238E27FC236}">
                  <a16:creationId xmlns:a16="http://schemas.microsoft.com/office/drawing/2014/main" id="{739F883D-13BD-F583-083F-58B4E35223B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3600000">
              <a:off x="9775533" y="5060879"/>
              <a:ext cx="1638187" cy="1638187"/>
            </a:xfrm>
            <a:prstGeom prst="rect">
              <a:avLst/>
            </a:prstGeom>
          </p:spPr>
        </p:pic>
        <p:sp>
          <p:nvSpPr>
            <p:cNvPr id="202" name="Oval 201">
              <a:extLst>
                <a:ext uri="{FF2B5EF4-FFF2-40B4-BE49-F238E27FC236}">
                  <a16:creationId xmlns:a16="http://schemas.microsoft.com/office/drawing/2014/main" id="{E636E123-10E4-C8D5-4077-7C3403A09447}"/>
                </a:ext>
              </a:extLst>
            </p:cNvPr>
            <p:cNvSpPr/>
            <p:nvPr/>
          </p:nvSpPr>
          <p:spPr>
            <a:xfrm>
              <a:off x="10011936" y="5285415"/>
              <a:ext cx="1217478" cy="121747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400" dirty="0">
                <a:solidFill>
                  <a:schemeClr val="tx1"/>
                </a:solidFill>
                <a:latin typeface="Aller" panose="020B0503030302020204" pitchFamily="34" charset="0"/>
                <a:cs typeface="Arial" pitchFamily="34" charset="0"/>
              </a:endParaRPr>
            </a:p>
          </p:txBody>
        </p:sp>
        <p:sp>
          <p:nvSpPr>
            <p:cNvPr id="203" name="Oval 202">
              <a:extLst>
                <a:ext uri="{FF2B5EF4-FFF2-40B4-BE49-F238E27FC236}">
                  <a16:creationId xmlns:a16="http://schemas.microsoft.com/office/drawing/2014/main" id="{BF785205-3CC5-D845-8A30-ECFD2F09AB21}"/>
                </a:ext>
              </a:extLst>
            </p:cNvPr>
            <p:cNvSpPr/>
            <p:nvPr/>
          </p:nvSpPr>
          <p:spPr>
            <a:xfrm>
              <a:off x="10216443" y="5489922"/>
              <a:ext cx="808464" cy="808464"/>
            </a:xfrm>
            <a:prstGeom prst="ellipse">
              <a:avLst/>
            </a:prstGeom>
            <a:solidFill>
              <a:srgbClr val="1C70ED"/>
            </a:solidFill>
            <a:ln>
              <a:solidFill>
                <a:srgbClr val="7030A0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400" dirty="0">
                <a:solidFill>
                  <a:schemeClr val="tx1"/>
                </a:solidFill>
                <a:latin typeface="Aller" panose="020B0503030302020204" pitchFamily="34" charset="0"/>
                <a:cs typeface="Arial" pitchFamily="34" charset="0"/>
              </a:endParaRPr>
            </a:p>
          </p:txBody>
        </p:sp>
        <p:sp>
          <p:nvSpPr>
            <p:cNvPr id="204" name="Oval 203">
              <a:extLst>
                <a:ext uri="{FF2B5EF4-FFF2-40B4-BE49-F238E27FC236}">
                  <a16:creationId xmlns:a16="http://schemas.microsoft.com/office/drawing/2014/main" id="{5FCBE489-73FB-7898-C06E-DC0D569B4F67}"/>
                </a:ext>
              </a:extLst>
            </p:cNvPr>
            <p:cNvSpPr/>
            <p:nvPr/>
          </p:nvSpPr>
          <p:spPr>
            <a:xfrm>
              <a:off x="10399277" y="5672756"/>
              <a:ext cx="442796" cy="442796"/>
            </a:xfrm>
            <a:prstGeom prst="ellipse">
              <a:avLst/>
            </a:prstGeom>
            <a:solidFill>
              <a:srgbClr val="009A04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000" b="1" dirty="0">
                <a:solidFill>
                  <a:schemeClr val="tx1"/>
                </a:solidFill>
                <a:latin typeface="Aller" panose="020B0503030302020204" pitchFamily="34" charset="0"/>
                <a:cs typeface="Arial" pitchFamily="34" charset="0"/>
              </a:endParaRPr>
            </a:p>
          </p:txBody>
        </p:sp>
        <p:cxnSp>
          <p:nvCxnSpPr>
            <p:cNvPr id="205" name="Straight Arrow Connector 204">
              <a:extLst>
                <a:ext uri="{FF2B5EF4-FFF2-40B4-BE49-F238E27FC236}">
                  <a16:creationId xmlns:a16="http://schemas.microsoft.com/office/drawing/2014/main" id="{17214B0A-E710-4105-09E5-C2C90A7E72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70498" y="6008487"/>
              <a:ext cx="856952" cy="175185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99E52697-2DD3-1662-52EE-466883E57D5C}"/>
                </a:ext>
              </a:extLst>
            </p:cNvPr>
            <p:cNvSpPr txBox="1"/>
            <p:nvPr/>
          </p:nvSpPr>
          <p:spPr>
            <a:xfrm>
              <a:off x="8489113" y="6019201"/>
              <a:ext cx="113274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200" b="1" dirty="0">
                  <a:solidFill>
                    <a:srgbClr val="009A04"/>
                  </a:solidFill>
                  <a:latin typeface="Aller Light" panose="020B0503040302020204" pitchFamily="34" charset="0"/>
                  <a:cs typeface="Arial" pitchFamily="34" charset="0"/>
                </a:rPr>
                <a:t>Domain Model</a:t>
              </a:r>
            </a:p>
          </p:txBody>
        </p:sp>
        <p:pic>
          <p:nvPicPr>
            <p:cNvPr id="207" name="Picture 4" descr="Web Interface - Free computer icons">
              <a:extLst>
                <a:ext uri="{FF2B5EF4-FFF2-40B4-BE49-F238E27FC236}">
                  <a16:creationId xmlns:a16="http://schemas.microsoft.com/office/drawing/2014/main" id="{5D46F6EC-1218-AFE3-C082-FC16A0EC592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8520"/>
            <a:stretch/>
          </p:blipFill>
          <p:spPr bwMode="auto">
            <a:xfrm>
              <a:off x="10877370" y="4941621"/>
              <a:ext cx="317778" cy="3383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8" name="Picture 207" descr="A picture containing clipart&#10;&#10;Description automatically generated">
              <a:extLst>
                <a:ext uri="{FF2B5EF4-FFF2-40B4-BE49-F238E27FC236}">
                  <a16:creationId xmlns:a16="http://schemas.microsoft.com/office/drawing/2014/main" id="{590532F7-BF72-FE27-68FD-5DB2F584F6E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033871" y="6425230"/>
              <a:ext cx="356973" cy="205751"/>
            </a:xfrm>
            <a:prstGeom prst="rect">
              <a:avLst/>
            </a:prstGeom>
          </p:spPr>
        </p:pic>
        <p:pic>
          <p:nvPicPr>
            <p:cNvPr id="209" name="Picture 2" descr="mobile user interface Icon - Free PNG &amp; SVG 2713631 - Noun Project">
              <a:extLst>
                <a:ext uri="{FF2B5EF4-FFF2-40B4-BE49-F238E27FC236}">
                  <a16:creationId xmlns:a16="http://schemas.microsoft.com/office/drawing/2014/main" id="{0C92E1A8-99E9-1AD1-9B51-4F9E8E9933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55517" y="5016244"/>
              <a:ext cx="217122" cy="2171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10" name="Straight Arrow Connector 209">
              <a:extLst>
                <a:ext uri="{FF2B5EF4-FFF2-40B4-BE49-F238E27FC236}">
                  <a16:creationId xmlns:a16="http://schemas.microsoft.com/office/drawing/2014/main" id="{50739209-40FA-D3EB-57D3-48E5F516DE26}"/>
                </a:ext>
              </a:extLst>
            </p:cNvPr>
            <p:cNvCxnSpPr>
              <a:cxnSpLocks/>
              <a:stCxn id="211" idx="3"/>
              <a:endCxn id="201" idx="2"/>
            </p:cNvCxnSpPr>
            <p:nvPr/>
          </p:nvCxnSpPr>
          <p:spPr>
            <a:xfrm flipV="1">
              <a:off x="9609095" y="6289520"/>
              <a:ext cx="276176" cy="108304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3A9A1AFF-8228-9993-BB73-6C51AC50D9CB}"/>
                </a:ext>
              </a:extLst>
            </p:cNvPr>
            <p:cNvSpPr txBox="1"/>
            <p:nvPr/>
          </p:nvSpPr>
          <p:spPr>
            <a:xfrm>
              <a:off x="9164966" y="6259324"/>
              <a:ext cx="44412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b="1" dirty="0">
                  <a:solidFill>
                    <a:srgbClr val="E6AB00"/>
                  </a:solidFill>
                  <a:latin typeface="Aller Light" panose="020B0503040302020204" pitchFamily="34" charset="0"/>
                  <a:cs typeface="Arial" pitchFamily="34" charset="0"/>
                </a:rPr>
                <a:t>Test</a:t>
              </a:r>
            </a:p>
          </p:txBody>
        </p:sp>
        <p:cxnSp>
          <p:nvCxnSpPr>
            <p:cNvPr id="212" name="Straight Arrow Connector 211">
              <a:extLst>
                <a:ext uri="{FF2B5EF4-FFF2-40B4-BE49-F238E27FC236}">
                  <a16:creationId xmlns:a16="http://schemas.microsoft.com/office/drawing/2014/main" id="{5D39450C-C4A3-EBC4-8770-6AC4C47DEC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78275" y="6563410"/>
              <a:ext cx="1106351" cy="41107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id="{F114CD5D-59B7-1FEC-9F59-EF678DE566D8}"/>
                </a:ext>
              </a:extLst>
            </p:cNvPr>
            <p:cNvSpPr txBox="1"/>
            <p:nvPr/>
          </p:nvSpPr>
          <p:spPr>
            <a:xfrm>
              <a:off x="8455856" y="6470183"/>
              <a:ext cx="12878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b="1" dirty="0">
                  <a:latin typeface="Aller Light" panose="020B0503040302020204" pitchFamily="34" charset="0"/>
                  <a:cs typeface="Arial" pitchFamily="34" charset="0"/>
                </a:rPr>
                <a:t>Infrastructure</a:t>
              </a:r>
            </a:p>
          </p:txBody>
        </p:sp>
        <p:pic>
          <p:nvPicPr>
            <p:cNvPr id="214" name="Picture 213" descr="Charger Icon | Line Iconpack | IconsMind">
              <a:extLst>
                <a:ext uri="{FF2B5EF4-FFF2-40B4-BE49-F238E27FC236}">
                  <a16:creationId xmlns:a16="http://schemas.microsoft.com/office/drawing/2014/main" id="{A403643C-A812-EAA1-365D-B50C343793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rot="10800000" flipH="1">
              <a:off x="10519236" y="5306325"/>
              <a:ext cx="202878" cy="1597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5" name="Picture 214" descr="Charger Icon | Line Iconpack | IconsMind">
              <a:extLst>
                <a:ext uri="{FF2B5EF4-FFF2-40B4-BE49-F238E27FC236}">
                  <a16:creationId xmlns:a16="http://schemas.microsoft.com/office/drawing/2014/main" id="{EBDBB64B-D517-14BE-D96A-A03FB9202A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rot="17948644" flipH="1">
              <a:off x="10938872" y="6081121"/>
              <a:ext cx="202878" cy="1205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6" name="Picture 215" descr="Charger Icon | Line Iconpack | IconsMind">
              <a:extLst>
                <a:ext uri="{FF2B5EF4-FFF2-40B4-BE49-F238E27FC236}">
                  <a16:creationId xmlns:a16="http://schemas.microsoft.com/office/drawing/2014/main" id="{F5C588D8-D9B1-A600-7ACF-C6A73A76246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rot="3025726" flipH="1">
              <a:off x="10145568" y="6139646"/>
              <a:ext cx="202878" cy="1597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7" name="Picture 2" descr="Cloud Services icon PNG and SVG Vector Free Download">
              <a:extLst>
                <a:ext uri="{FF2B5EF4-FFF2-40B4-BE49-F238E27FC236}">
                  <a16:creationId xmlns:a16="http://schemas.microsoft.com/office/drawing/2014/main" id="{ED3CC511-11DF-4D79-DD14-3AF5DDC922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39520" y="5091207"/>
              <a:ext cx="235065" cy="1845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8" name="Picture 2" descr="Cloud Services icon PNG and SVG Vector Free Download">
              <a:extLst>
                <a:ext uri="{FF2B5EF4-FFF2-40B4-BE49-F238E27FC236}">
                  <a16:creationId xmlns:a16="http://schemas.microsoft.com/office/drawing/2014/main" id="{91ED1041-98FD-A176-02A2-667C7099189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81061" y="6111637"/>
              <a:ext cx="235065" cy="1845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19" name="Straight Arrow Connector 218">
              <a:extLst>
                <a:ext uri="{FF2B5EF4-FFF2-40B4-BE49-F238E27FC236}">
                  <a16:creationId xmlns:a16="http://schemas.microsoft.com/office/drawing/2014/main" id="{A76BD72E-65FD-6180-EA52-8B8D2A2643AD}"/>
                </a:ext>
              </a:extLst>
            </p:cNvPr>
            <p:cNvCxnSpPr>
              <a:cxnSpLocks/>
              <a:stCxn id="220" idx="3"/>
            </p:cNvCxnSpPr>
            <p:nvPr/>
          </p:nvCxnSpPr>
          <p:spPr>
            <a:xfrm>
              <a:off x="9581587" y="5165337"/>
              <a:ext cx="411072" cy="176327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0" name="TextBox 219">
              <a:extLst>
                <a:ext uri="{FF2B5EF4-FFF2-40B4-BE49-F238E27FC236}">
                  <a16:creationId xmlns:a16="http://schemas.microsoft.com/office/drawing/2014/main" id="{E7028C89-975E-CD53-88B5-C1B7D556CC8E}"/>
                </a:ext>
              </a:extLst>
            </p:cNvPr>
            <p:cNvSpPr txBox="1"/>
            <p:nvPr/>
          </p:nvSpPr>
          <p:spPr>
            <a:xfrm>
              <a:off x="9129386" y="5026837"/>
              <a:ext cx="45220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b="1" dirty="0">
                  <a:latin typeface="Aller Light" panose="020B0503040302020204" pitchFamily="34" charset="0"/>
                  <a:cs typeface="Arial" pitchFamily="34" charset="0"/>
                </a:rPr>
                <a:t>UI</a:t>
              </a:r>
            </a:p>
          </p:txBody>
        </p:sp>
        <p:cxnSp>
          <p:nvCxnSpPr>
            <p:cNvPr id="221" name="Straight Arrow Connector 220">
              <a:extLst>
                <a:ext uri="{FF2B5EF4-FFF2-40B4-BE49-F238E27FC236}">
                  <a16:creationId xmlns:a16="http://schemas.microsoft.com/office/drawing/2014/main" id="{A2CA8599-9408-4856-21D1-C6BC1D013DF3}"/>
                </a:ext>
              </a:extLst>
            </p:cNvPr>
            <p:cNvCxnSpPr>
              <a:cxnSpLocks/>
              <a:stCxn id="222" idx="3"/>
            </p:cNvCxnSpPr>
            <p:nvPr/>
          </p:nvCxnSpPr>
          <p:spPr>
            <a:xfrm>
              <a:off x="9609051" y="5515482"/>
              <a:ext cx="449140" cy="153963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2" name="TextBox 221">
              <a:extLst>
                <a:ext uri="{FF2B5EF4-FFF2-40B4-BE49-F238E27FC236}">
                  <a16:creationId xmlns:a16="http://schemas.microsoft.com/office/drawing/2014/main" id="{C68408CA-04AA-1407-3A43-C716DA59E37A}"/>
                </a:ext>
              </a:extLst>
            </p:cNvPr>
            <p:cNvSpPr txBox="1"/>
            <p:nvPr/>
          </p:nvSpPr>
          <p:spPr>
            <a:xfrm>
              <a:off x="8378343" y="5284649"/>
              <a:ext cx="123070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b="1" dirty="0">
                  <a:latin typeface="Aller Light" panose="020B0503040302020204" pitchFamily="34" charset="0"/>
                  <a:cs typeface="Arial" pitchFamily="34" charset="0"/>
                </a:rPr>
                <a:t>Application Services</a:t>
              </a:r>
            </a:p>
          </p:txBody>
        </p: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205B7D9E-1936-87D0-9DD5-BDB67E3BDC45}"/>
                </a:ext>
              </a:extLst>
            </p:cNvPr>
            <p:cNvSpPr txBox="1"/>
            <p:nvPr/>
          </p:nvSpPr>
          <p:spPr>
            <a:xfrm>
              <a:off x="8442652" y="5714542"/>
              <a:ext cx="129102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200" b="1" dirty="0">
                  <a:solidFill>
                    <a:srgbClr val="1C70ED"/>
                  </a:solidFill>
                  <a:latin typeface="Aller Light" panose="020B0503040302020204" pitchFamily="34" charset="0"/>
                  <a:cs typeface="Arial" pitchFamily="34" charset="0"/>
                </a:rPr>
                <a:t>Domain Services</a:t>
              </a:r>
            </a:p>
          </p:txBody>
        </p:sp>
        <p:cxnSp>
          <p:nvCxnSpPr>
            <p:cNvPr id="224" name="Straight Arrow Connector 223">
              <a:extLst>
                <a:ext uri="{FF2B5EF4-FFF2-40B4-BE49-F238E27FC236}">
                  <a16:creationId xmlns:a16="http://schemas.microsoft.com/office/drawing/2014/main" id="{2FF2B244-32E5-88C7-3AAB-1A69538A73D0}"/>
                </a:ext>
              </a:extLst>
            </p:cNvPr>
            <p:cNvCxnSpPr>
              <a:cxnSpLocks/>
              <a:endCxn id="203" idx="2"/>
            </p:cNvCxnSpPr>
            <p:nvPr/>
          </p:nvCxnSpPr>
          <p:spPr>
            <a:xfrm>
              <a:off x="9604834" y="5879972"/>
              <a:ext cx="611609" cy="14182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5" name="Group 224">
            <a:extLst>
              <a:ext uri="{FF2B5EF4-FFF2-40B4-BE49-F238E27FC236}">
                <a16:creationId xmlns:a16="http://schemas.microsoft.com/office/drawing/2014/main" id="{6BDB5391-58B4-FB37-F724-6160D3433770}"/>
              </a:ext>
            </a:extLst>
          </p:cNvPr>
          <p:cNvGrpSpPr/>
          <p:nvPr/>
        </p:nvGrpSpPr>
        <p:grpSpPr>
          <a:xfrm>
            <a:off x="426776" y="829537"/>
            <a:ext cx="2544980" cy="3435884"/>
            <a:chOff x="426776" y="897273"/>
            <a:chExt cx="2544980" cy="3435884"/>
          </a:xfrm>
        </p:grpSpPr>
        <p:sp>
          <p:nvSpPr>
            <p:cNvPr id="226" name="Rectangle 225">
              <a:extLst>
                <a:ext uri="{FF2B5EF4-FFF2-40B4-BE49-F238E27FC236}">
                  <a16:creationId xmlns:a16="http://schemas.microsoft.com/office/drawing/2014/main" id="{C11F2F59-16DF-942A-3FAC-AFA6ED6445AB}"/>
                </a:ext>
              </a:extLst>
            </p:cNvPr>
            <p:cNvSpPr/>
            <p:nvPr/>
          </p:nvSpPr>
          <p:spPr>
            <a:xfrm>
              <a:off x="426778" y="897273"/>
              <a:ext cx="2522238" cy="343588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400" dirty="0">
                <a:solidFill>
                  <a:schemeClr val="tx1"/>
                </a:solidFill>
                <a:latin typeface="Aller" panose="020B0503030302020204" pitchFamily="34" charset="0"/>
                <a:cs typeface="Arial" pitchFamily="34" charset="0"/>
              </a:endParaRPr>
            </a:p>
          </p:txBody>
        </p:sp>
        <p:sp>
          <p:nvSpPr>
            <p:cNvPr id="227" name="TextBox 226">
              <a:extLst>
                <a:ext uri="{FF2B5EF4-FFF2-40B4-BE49-F238E27FC236}">
                  <a16:creationId xmlns:a16="http://schemas.microsoft.com/office/drawing/2014/main" id="{8CECCBEB-FDF2-8FAD-9EFC-ADB1F21E543B}"/>
                </a:ext>
              </a:extLst>
            </p:cNvPr>
            <p:cNvSpPr txBox="1"/>
            <p:nvPr/>
          </p:nvSpPr>
          <p:spPr>
            <a:xfrm>
              <a:off x="426776" y="901035"/>
              <a:ext cx="254498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4D4F53"/>
                  </a:solidFill>
                  <a:latin typeface="Aller Light" panose="020B0503040302020204" pitchFamily="34" charset="0"/>
                  <a:cs typeface="Arial" pitchFamily="34" charset="0"/>
                </a:rPr>
                <a:t>N-Tier</a:t>
              </a:r>
            </a:p>
          </p:txBody>
        </p:sp>
        <p:grpSp>
          <p:nvGrpSpPr>
            <p:cNvPr id="228" name="Group 227">
              <a:extLst>
                <a:ext uri="{FF2B5EF4-FFF2-40B4-BE49-F238E27FC236}">
                  <a16:creationId xmlns:a16="http://schemas.microsoft.com/office/drawing/2014/main" id="{86B04494-0321-3E66-47C6-E7E173667ADF}"/>
                </a:ext>
              </a:extLst>
            </p:cNvPr>
            <p:cNvGrpSpPr/>
            <p:nvPr/>
          </p:nvGrpSpPr>
          <p:grpSpPr>
            <a:xfrm>
              <a:off x="681872" y="1303652"/>
              <a:ext cx="2070667" cy="2910514"/>
              <a:chOff x="10958806" y="1087789"/>
              <a:chExt cx="2070667" cy="2910514"/>
            </a:xfrm>
          </p:grpSpPr>
          <p:sp>
            <p:nvSpPr>
              <p:cNvPr id="229" name="Rectangle 228">
                <a:extLst>
                  <a:ext uri="{FF2B5EF4-FFF2-40B4-BE49-F238E27FC236}">
                    <a16:creationId xmlns:a16="http://schemas.microsoft.com/office/drawing/2014/main" id="{340E4548-1B1F-E329-FFA1-C7CD1CEC10D3}"/>
                  </a:ext>
                </a:extLst>
              </p:cNvPr>
              <p:cNvSpPr/>
              <p:nvPr/>
            </p:nvSpPr>
            <p:spPr>
              <a:xfrm>
                <a:off x="10958806" y="2108723"/>
                <a:ext cx="1385160" cy="690249"/>
              </a:xfrm>
              <a:prstGeom prst="rect">
                <a:avLst/>
              </a:prstGeom>
              <a:solidFill>
                <a:srgbClr val="1C70ED"/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400" b="1" dirty="0">
                    <a:solidFill>
                      <a:schemeClr val="bg1"/>
                    </a:solidFill>
                    <a:latin typeface="Aller" panose="020B0503030302020204" pitchFamily="34" charset="0"/>
                    <a:cs typeface="Arial" pitchFamily="34" charset="0"/>
                  </a:rPr>
                  <a:t>Business</a:t>
                </a:r>
              </a:p>
            </p:txBody>
          </p:sp>
          <p:sp>
            <p:nvSpPr>
              <p:cNvPr id="230" name="Rectangle 229">
                <a:extLst>
                  <a:ext uri="{FF2B5EF4-FFF2-40B4-BE49-F238E27FC236}">
                    <a16:creationId xmlns:a16="http://schemas.microsoft.com/office/drawing/2014/main" id="{AED01CF1-D97E-6307-4AF2-198558104654}"/>
                  </a:ext>
                </a:extLst>
              </p:cNvPr>
              <p:cNvSpPr/>
              <p:nvPr/>
            </p:nvSpPr>
            <p:spPr>
              <a:xfrm rot="16200000">
                <a:off x="11273721" y="2229094"/>
                <a:ext cx="2443054" cy="179078"/>
              </a:xfrm>
              <a:prstGeom prst="rect">
                <a:avLst/>
              </a:prstGeom>
              <a:solidFill>
                <a:srgbClr val="009A04"/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400" b="1" dirty="0">
                    <a:solidFill>
                      <a:schemeClr val="tx1"/>
                    </a:solidFill>
                    <a:latin typeface="Aller" panose="020B0503030302020204" pitchFamily="34" charset="0"/>
                    <a:cs typeface="Arial" pitchFamily="34" charset="0"/>
                  </a:rPr>
                  <a:t>Domain</a:t>
                </a:r>
              </a:p>
            </p:txBody>
          </p:sp>
          <p:sp>
            <p:nvSpPr>
              <p:cNvPr id="231" name="Rectangle 230">
                <a:extLst>
                  <a:ext uri="{FF2B5EF4-FFF2-40B4-BE49-F238E27FC236}">
                    <a16:creationId xmlns:a16="http://schemas.microsoft.com/office/drawing/2014/main" id="{DD2FFF19-D460-D280-FDAE-9807E9D6AED7}"/>
                  </a:ext>
                </a:extLst>
              </p:cNvPr>
              <p:cNvSpPr/>
              <p:nvPr/>
            </p:nvSpPr>
            <p:spPr>
              <a:xfrm>
                <a:off x="10972800" y="1097106"/>
                <a:ext cx="1371165" cy="33855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4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ller" panose="020B0503030302020204" pitchFamily="34" charset="0"/>
                    <a:cs typeface="Arial" pitchFamily="34" charset="0"/>
                  </a:rPr>
                  <a:t>User Interface</a:t>
                </a:r>
              </a:p>
            </p:txBody>
          </p:sp>
          <p:sp>
            <p:nvSpPr>
              <p:cNvPr id="232" name="Rectangle 231">
                <a:extLst>
                  <a:ext uri="{FF2B5EF4-FFF2-40B4-BE49-F238E27FC236}">
                    <a16:creationId xmlns:a16="http://schemas.microsoft.com/office/drawing/2014/main" id="{8B24F421-B44D-718F-24AA-8FA24D613766}"/>
                  </a:ext>
                </a:extLst>
              </p:cNvPr>
              <p:cNvSpPr/>
              <p:nvPr/>
            </p:nvSpPr>
            <p:spPr>
              <a:xfrm>
                <a:off x="10972800" y="3055694"/>
                <a:ext cx="1371165" cy="47515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4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ller" panose="020B0503030302020204" pitchFamily="34" charset="0"/>
                    <a:cs typeface="Arial" pitchFamily="34" charset="0"/>
                  </a:rPr>
                  <a:t>Data</a:t>
                </a:r>
              </a:p>
            </p:txBody>
          </p:sp>
          <p:sp>
            <p:nvSpPr>
              <p:cNvPr id="233" name="Rectangle 232">
                <a:extLst>
                  <a:ext uri="{FF2B5EF4-FFF2-40B4-BE49-F238E27FC236}">
                    <a16:creationId xmlns:a16="http://schemas.microsoft.com/office/drawing/2014/main" id="{9AF34478-26DE-153D-4815-BCC086F7E241}"/>
                  </a:ext>
                </a:extLst>
              </p:cNvPr>
              <p:cNvSpPr/>
              <p:nvPr/>
            </p:nvSpPr>
            <p:spPr>
              <a:xfrm>
                <a:off x="10972800" y="1513445"/>
                <a:ext cx="1371165" cy="33855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4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ller" panose="020B0503030302020204" pitchFamily="34" charset="0"/>
                    <a:cs typeface="Arial" pitchFamily="34" charset="0"/>
                  </a:rPr>
                  <a:t>Web Service</a:t>
                </a:r>
              </a:p>
            </p:txBody>
          </p:sp>
          <p:grpSp>
            <p:nvGrpSpPr>
              <p:cNvPr id="234" name="Group 233">
                <a:extLst>
                  <a:ext uri="{FF2B5EF4-FFF2-40B4-BE49-F238E27FC236}">
                    <a16:creationId xmlns:a16="http://schemas.microsoft.com/office/drawing/2014/main" id="{0F446268-0A92-8735-5331-F12263708AC8}"/>
                  </a:ext>
                </a:extLst>
              </p:cNvPr>
              <p:cNvGrpSpPr/>
              <p:nvPr/>
            </p:nvGrpSpPr>
            <p:grpSpPr>
              <a:xfrm>
                <a:off x="10994109" y="3605030"/>
                <a:ext cx="1328545" cy="393273"/>
                <a:chOff x="9665187" y="3092372"/>
                <a:chExt cx="1698646" cy="502830"/>
              </a:xfrm>
            </p:grpSpPr>
            <p:pic>
              <p:nvPicPr>
                <p:cNvPr id="239" name="Picture 238" descr="A picture containing clipart&#10;&#10;Description automatically generated">
                  <a:extLst>
                    <a:ext uri="{FF2B5EF4-FFF2-40B4-BE49-F238E27FC236}">
                      <a16:creationId xmlns:a16="http://schemas.microsoft.com/office/drawing/2014/main" id="{F90E06A4-A8D6-598B-E17B-C91F0179831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665187" y="3092372"/>
                  <a:ext cx="872397" cy="502830"/>
                </a:xfrm>
                <a:prstGeom prst="rect">
                  <a:avLst/>
                </a:prstGeom>
              </p:spPr>
            </p:pic>
            <p:pic>
              <p:nvPicPr>
                <p:cNvPr id="240" name="Picture 2" descr="Cloud Services icon PNG and SVG Vector Free Download">
                  <a:extLst>
                    <a:ext uri="{FF2B5EF4-FFF2-40B4-BE49-F238E27FC236}">
                      <a16:creationId xmlns:a16="http://schemas.microsoft.com/office/drawing/2014/main" id="{D4AFBC4C-B162-F624-89FC-6565CAD9DB6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707637" y="3139864"/>
                  <a:ext cx="656196" cy="44913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235" name="Rectangle 234">
                <a:extLst>
                  <a:ext uri="{FF2B5EF4-FFF2-40B4-BE49-F238E27FC236}">
                    <a16:creationId xmlns:a16="http://schemas.microsoft.com/office/drawing/2014/main" id="{8CB0289B-4B37-A573-CF80-1EE2C4951FAC}"/>
                  </a:ext>
                </a:extLst>
              </p:cNvPr>
              <p:cNvSpPr/>
              <p:nvPr/>
            </p:nvSpPr>
            <p:spPr>
              <a:xfrm>
                <a:off x="10968096" y="2876757"/>
                <a:ext cx="1385160" cy="101154"/>
              </a:xfrm>
              <a:prstGeom prst="rect">
                <a:avLst/>
              </a:prstGeom>
              <a:solidFill>
                <a:srgbClr val="7030A0"/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000" b="1" dirty="0">
                  <a:solidFill>
                    <a:schemeClr val="bg1"/>
                  </a:solidFill>
                  <a:latin typeface="Aller" panose="020B0503030302020204" pitchFamily="34" charset="0"/>
                  <a:cs typeface="Arial" pitchFamily="34" charset="0"/>
                </a:endParaRPr>
              </a:p>
            </p:txBody>
          </p:sp>
          <p:sp>
            <p:nvSpPr>
              <p:cNvPr id="236" name="Rectangle 235">
                <a:extLst>
                  <a:ext uri="{FF2B5EF4-FFF2-40B4-BE49-F238E27FC236}">
                    <a16:creationId xmlns:a16="http://schemas.microsoft.com/office/drawing/2014/main" id="{A9234240-963F-CB77-51B5-10D4DE8C7F3B}"/>
                  </a:ext>
                </a:extLst>
              </p:cNvPr>
              <p:cNvSpPr/>
              <p:nvPr/>
            </p:nvSpPr>
            <p:spPr>
              <a:xfrm>
                <a:off x="10968096" y="1929784"/>
                <a:ext cx="1385160" cy="101154"/>
              </a:xfrm>
              <a:prstGeom prst="rect">
                <a:avLst/>
              </a:prstGeom>
              <a:solidFill>
                <a:srgbClr val="7030A0"/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000" b="1" dirty="0">
                  <a:solidFill>
                    <a:schemeClr val="bg1"/>
                  </a:solidFill>
                  <a:latin typeface="Aller" panose="020B0503030302020204" pitchFamily="34" charset="0"/>
                  <a:cs typeface="Arial" pitchFamily="34" charset="0"/>
                </a:endParaRPr>
              </a:p>
            </p:txBody>
          </p:sp>
          <p:sp>
            <p:nvSpPr>
              <p:cNvPr id="237" name="Rectangle 236">
                <a:extLst>
                  <a:ext uri="{FF2B5EF4-FFF2-40B4-BE49-F238E27FC236}">
                    <a16:creationId xmlns:a16="http://schemas.microsoft.com/office/drawing/2014/main" id="{72C5F3EF-226B-7539-69E7-5A25092CF15D}"/>
                  </a:ext>
                </a:extLst>
              </p:cNvPr>
              <p:cNvSpPr/>
              <p:nvPr/>
            </p:nvSpPr>
            <p:spPr>
              <a:xfrm rot="16200000">
                <a:off x="11496065" y="2219777"/>
                <a:ext cx="2443054" cy="179078"/>
              </a:xfrm>
              <a:prstGeom prst="rect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400" b="1" dirty="0">
                    <a:solidFill>
                      <a:schemeClr val="bg1"/>
                    </a:solidFill>
                    <a:latin typeface="Aller" panose="020B0503030302020204" pitchFamily="34" charset="0"/>
                    <a:cs typeface="Arial" pitchFamily="34" charset="0"/>
                  </a:rPr>
                  <a:t>Framework(s)</a:t>
                </a:r>
              </a:p>
            </p:txBody>
          </p:sp>
          <p:sp>
            <p:nvSpPr>
              <p:cNvPr id="238" name="Rectangle 237">
                <a:extLst>
                  <a:ext uri="{FF2B5EF4-FFF2-40B4-BE49-F238E27FC236}">
                    <a16:creationId xmlns:a16="http://schemas.microsoft.com/office/drawing/2014/main" id="{A9525C8E-9ACD-110D-AECB-F99DA36050A1}"/>
                  </a:ext>
                </a:extLst>
              </p:cNvPr>
              <p:cNvSpPr/>
              <p:nvPr/>
            </p:nvSpPr>
            <p:spPr>
              <a:xfrm rot="16200000">
                <a:off x="11718408" y="2229094"/>
                <a:ext cx="2443054" cy="179077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4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ller" panose="020B0503030302020204" pitchFamily="34" charset="0"/>
                    <a:cs typeface="Arial" pitchFamily="34" charset="0"/>
                  </a:rPr>
                  <a:t>Infrastructure/Network, etc.</a:t>
                </a:r>
              </a:p>
            </p:txBody>
          </p:sp>
        </p:grpSp>
      </p:grpSp>
      <p:sp>
        <p:nvSpPr>
          <p:cNvPr id="243" name="Title 1">
            <a:extLst>
              <a:ext uri="{FF2B5EF4-FFF2-40B4-BE49-F238E27FC236}">
                <a16:creationId xmlns:a16="http://schemas.microsoft.com/office/drawing/2014/main" id="{75392A3B-4D1C-B8AB-2902-F75AD06F9A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9663" y="227993"/>
            <a:ext cx="9972675" cy="567873"/>
          </a:xfrm>
        </p:spPr>
        <p:txBody>
          <a:bodyPr/>
          <a:lstStyle/>
          <a:p>
            <a:r>
              <a:rPr lang="en-US" dirty="0"/>
              <a:t>Code Organization: The CASA Model</a:t>
            </a:r>
          </a:p>
        </p:txBody>
      </p:sp>
    </p:spTree>
    <p:extLst>
      <p:ext uri="{BB962C8B-B14F-4D97-AF65-F5344CB8AC3E}">
        <p14:creationId xmlns:p14="http://schemas.microsoft.com/office/powerpoint/2010/main" val="4263970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6DA3C2-0172-C2D1-8237-6CC61B64C8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API Centric Approach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B66C88-9266-1636-4864-EB4095557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729D4-A164-47A3-830D-E792BCE699E4}" type="slidenum">
              <a:rPr lang="en-US" smtClean="0"/>
              <a:t>41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4751433-12D8-EEC7-94B3-A93F5C40D48C}"/>
              </a:ext>
            </a:extLst>
          </p:cNvPr>
          <p:cNvSpPr/>
          <p:nvPr/>
        </p:nvSpPr>
        <p:spPr>
          <a:xfrm>
            <a:off x="457198" y="4833526"/>
            <a:ext cx="10608733" cy="1100581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>
              <a:solidFill>
                <a:schemeClr val="tx1"/>
              </a:solidFill>
              <a:latin typeface="Aller" panose="020B0503030302020204" pitchFamily="34" charset="0"/>
              <a:cs typeface="Arial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90D0E31-425F-B3C5-0A64-3891586FCC73}"/>
              </a:ext>
            </a:extLst>
          </p:cNvPr>
          <p:cNvSpPr/>
          <p:nvPr/>
        </p:nvSpPr>
        <p:spPr>
          <a:xfrm>
            <a:off x="457199" y="3305580"/>
            <a:ext cx="10608733" cy="1414369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>
              <a:solidFill>
                <a:schemeClr val="tx1"/>
              </a:solidFill>
              <a:latin typeface="Aller" panose="020B0503030302020204" pitchFamily="34" charset="0"/>
              <a:cs typeface="Arial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5230DE1-1F70-08D9-EF0B-987D3A377F6D}"/>
              </a:ext>
            </a:extLst>
          </p:cNvPr>
          <p:cNvSpPr/>
          <p:nvPr/>
        </p:nvSpPr>
        <p:spPr>
          <a:xfrm>
            <a:off x="457200" y="1974671"/>
            <a:ext cx="10608733" cy="122672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>
              <a:solidFill>
                <a:schemeClr val="tx1"/>
              </a:solidFill>
              <a:latin typeface="Aller" panose="020B0503030302020204" pitchFamily="34" charset="0"/>
              <a:cs typeface="Arial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C307487-AFF3-DA93-537B-9B27CB521ECC}"/>
              </a:ext>
            </a:extLst>
          </p:cNvPr>
          <p:cNvGrpSpPr/>
          <p:nvPr/>
        </p:nvGrpSpPr>
        <p:grpSpPr>
          <a:xfrm>
            <a:off x="5273176" y="1039169"/>
            <a:ext cx="2626112" cy="761654"/>
            <a:chOff x="7341374" y="788298"/>
            <a:chExt cx="2626112" cy="761654"/>
          </a:xfrm>
        </p:grpSpPr>
        <p:pic>
          <p:nvPicPr>
            <p:cNvPr id="10" name="Picture 2" descr="mobile user interface Icon - Free PNG &amp; SVG 2713631 - Noun Project">
              <a:extLst>
                <a:ext uri="{FF2B5EF4-FFF2-40B4-BE49-F238E27FC236}">
                  <a16:creationId xmlns:a16="http://schemas.microsoft.com/office/drawing/2014/main" id="{52521BC5-9FA1-3657-9B63-F154BB7084B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16979" y="999445"/>
              <a:ext cx="550507" cy="5505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4" descr="Web Interface - Free computer icons">
              <a:extLst>
                <a:ext uri="{FF2B5EF4-FFF2-40B4-BE49-F238E27FC236}">
                  <a16:creationId xmlns:a16="http://schemas.microsoft.com/office/drawing/2014/main" id="{F2C8E590-FFE8-338E-1CBB-88173C94D10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8520"/>
            <a:stretch/>
          </p:blipFill>
          <p:spPr bwMode="auto">
            <a:xfrm>
              <a:off x="7341374" y="788298"/>
              <a:ext cx="832593" cy="7616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2" name="Picture 2">
            <a:extLst>
              <a:ext uri="{FF2B5EF4-FFF2-40B4-BE49-F238E27FC236}">
                <a16:creationId xmlns:a16="http://schemas.microsoft.com/office/drawing/2014/main" id="{F0CAE846-186B-1F2E-3FA3-7AA3F32EAE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49430" y="1039169"/>
            <a:ext cx="343891" cy="424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9D53DF5-CAE9-56A1-5E11-5210F7A0B139}"/>
              </a:ext>
            </a:extLst>
          </p:cNvPr>
          <p:cNvSpPr txBox="1"/>
          <p:nvPr/>
        </p:nvSpPr>
        <p:spPr>
          <a:xfrm>
            <a:off x="537418" y="2434143"/>
            <a:ext cx="15016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b="1" dirty="0">
                <a:solidFill>
                  <a:srgbClr val="4D4F53"/>
                </a:solidFill>
                <a:latin typeface="Aller Light" panose="020B0503040302020204" pitchFamily="34" charset="0"/>
                <a:cs typeface="Arial" pitchFamily="34" charset="0"/>
              </a:rPr>
              <a:t>Presentation APIs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69AA354-3780-3B2D-0368-87ECC90C6E49}"/>
              </a:ext>
            </a:extLst>
          </p:cNvPr>
          <p:cNvSpPr txBox="1"/>
          <p:nvPr/>
        </p:nvSpPr>
        <p:spPr>
          <a:xfrm>
            <a:off x="537418" y="3858876"/>
            <a:ext cx="21050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b="1" dirty="0">
                <a:solidFill>
                  <a:srgbClr val="4D4F53"/>
                </a:solidFill>
                <a:latin typeface="Aller Light" panose="020B0503040302020204" pitchFamily="34" charset="0"/>
                <a:cs typeface="Arial" pitchFamily="34" charset="0"/>
              </a:rPr>
              <a:t>Capability APIS (Business)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8FFBB49-3259-6F9D-EE29-3D40E6233E91}"/>
              </a:ext>
            </a:extLst>
          </p:cNvPr>
          <p:cNvSpPr txBox="1"/>
          <p:nvPr/>
        </p:nvSpPr>
        <p:spPr>
          <a:xfrm>
            <a:off x="537418" y="5229928"/>
            <a:ext cx="20783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b="1" dirty="0">
                <a:solidFill>
                  <a:srgbClr val="4D4F53"/>
                </a:solidFill>
                <a:latin typeface="Aller Light" panose="020B0503040302020204" pitchFamily="34" charset="0"/>
                <a:cs typeface="Arial" pitchFamily="34" charset="0"/>
              </a:rPr>
              <a:t>System (Persistence) APIs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9F5B435-BF46-23EA-E6E5-F1D901237CAC}"/>
              </a:ext>
            </a:extLst>
          </p:cNvPr>
          <p:cNvGrpSpPr/>
          <p:nvPr/>
        </p:nvGrpSpPr>
        <p:grpSpPr>
          <a:xfrm>
            <a:off x="5460252" y="2149708"/>
            <a:ext cx="458045" cy="889835"/>
            <a:chOff x="7954626" y="4499220"/>
            <a:chExt cx="458045" cy="889835"/>
          </a:xfrm>
        </p:grpSpPr>
        <p:pic>
          <p:nvPicPr>
            <p:cNvPr id="17" name="Picture 2" descr="Cloud Services icon PNG and SVG Vector Free Download">
              <a:extLst>
                <a:ext uri="{FF2B5EF4-FFF2-40B4-BE49-F238E27FC236}">
                  <a16:creationId xmlns:a16="http://schemas.microsoft.com/office/drawing/2014/main" id="{264D10A2-BD26-D3A5-46B8-9FEDDBF5734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84672" y="4635705"/>
              <a:ext cx="388370" cy="3049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18D108CE-BE19-741E-E960-F5396A88B95D}"/>
                </a:ext>
              </a:extLst>
            </p:cNvPr>
            <p:cNvGrpSpPr/>
            <p:nvPr/>
          </p:nvGrpSpPr>
          <p:grpSpPr>
            <a:xfrm>
              <a:off x="7984662" y="4984251"/>
              <a:ext cx="320369" cy="329741"/>
              <a:chOff x="6711985" y="3593394"/>
              <a:chExt cx="428067" cy="440590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BCF23DB7-7ADA-9907-BE09-6A5682F242A3}"/>
                  </a:ext>
                </a:extLst>
              </p:cNvPr>
              <p:cNvGrpSpPr/>
              <p:nvPr/>
            </p:nvGrpSpPr>
            <p:grpSpPr>
              <a:xfrm>
                <a:off x="6711985" y="3593394"/>
                <a:ext cx="428067" cy="440590"/>
                <a:chOff x="7585633" y="3964228"/>
                <a:chExt cx="428067" cy="440590"/>
              </a:xfrm>
            </p:grpSpPr>
            <p:sp>
              <p:nvSpPr>
                <p:cNvPr id="22" name="Rectangle: Rounded Corners 21">
                  <a:extLst>
                    <a:ext uri="{FF2B5EF4-FFF2-40B4-BE49-F238E27FC236}">
                      <a16:creationId xmlns:a16="http://schemas.microsoft.com/office/drawing/2014/main" id="{B7647919-759C-DE8E-9D0D-465FD65B9AF4}"/>
                    </a:ext>
                  </a:extLst>
                </p:cNvPr>
                <p:cNvSpPr/>
                <p:nvPr/>
              </p:nvSpPr>
              <p:spPr>
                <a:xfrm>
                  <a:off x="7748157" y="4109836"/>
                  <a:ext cx="265543" cy="294982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400" dirty="0">
                    <a:solidFill>
                      <a:schemeClr val="tx1"/>
                    </a:solidFill>
                    <a:latin typeface="Aller" panose="020B0503030302020204" pitchFamily="34" charset="0"/>
                    <a:cs typeface="Arial" pitchFamily="34" charset="0"/>
                  </a:endParaRPr>
                </a:p>
              </p:txBody>
            </p:sp>
            <p:pic>
              <p:nvPicPr>
                <p:cNvPr id="23" name="Picture 2" descr="Direction interface icon. Outline Direction interface vector icon for web  design isolated on white background Stock Vector | Adobe Stock">
                  <a:extLst>
                    <a:ext uri="{FF2B5EF4-FFF2-40B4-BE49-F238E27FC236}">
                      <a16:creationId xmlns:a16="http://schemas.microsoft.com/office/drawing/2014/main" id="{94284A9E-7DF4-258B-F7D8-2B0B5E3978D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6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 bwMode="auto">
                <a:xfrm>
                  <a:off x="7585633" y="3964228"/>
                  <a:ext cx="325047" cy="27669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1" name="Picture 10" descr="Charger Icon | Line Iconpack | IconsMind">
                <a:extLst>
                  <a:ext uri="{FF2B5EF4-FFF2-40B4-BE49-F238E27FC236}">
                    <a16:creationId xmlns:a16="http://schemas.microsoft.com/office/drawing/2014/main" id="{437B8FAD-B567-CCEB-7032-2EAA5CDDE1C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6902994" y="3823578"/>
                <a:ext cx="220425" cy="1735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4D95276-E2DF-C0DA-8C9D-AAD3A7B208F5}"/>
                </a:ext>
              </a:extLst>
            </p:cNvPr>
            <p:cNvSpPr/>
            <p:nvPr/>
          </p:nvSpPr>
          <p:spPr>
            <a:xfrm>
              <a:off x="7954626" y="4499220"/>
              <a:ext cx="458045" cy="889835"/>
            </a:xfrm>
            <a:prstGeom prst="rect">
              <a:avLst/>
            </a:prstGeom>
            <a:noFill/>
            <a:ln>
              <a:solidFill>
                <a:srgbClr val="91C9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400" dirty="0">
                <a:solidFill>
                  <a:schemeClr val="tx1"/>
                </a:solidFill>
                <a:latin typeface="Aller" panose="020B0503030302020204" pitchFamily="34" charset="0"/>
                <a:cs typeface="Arial" pitchFamily="34" charset="0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C8055AA-15D5-391D-7D2E-04BFABEA03E7}"/>
              </a:ext>
            </a:extLst>
          </p:cNvPr>
          <p:cNvGrpSpPr/>
          <p:nvPr/>
        </p:nvGrpSpPr>
        <p:grpSpPr>
          <a:xfrm>
            <a:off x="7370213" y="2189821"/>
            <a:ext cx="458045" cy="889835"/>
            <a:chOff x="7954626" y="4499220"/>
            <a:chExt cx="458045" cy="889835"/>
          </a:xfrm>
        </p:grpSpPr>
        <p:pic>
          <p:nvPicPr>
            <p:cNvPr id="25" name="Picture 2" descr="Cloud Services icon PNG and SVG Vector Free Download">
              <a:extLst>
                <a:ext uri="{FF2B5EF4-FFF2-40B4-BE49-F238E27FC236}">
                  <a16:creationId xmlns:a16="http://schemas.microsoft.com/office/drawing/2014/main" id="{ADF97BEE-9EC4-E1BC-CDE3-E7CA7127CE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84672" y="4635705"/>
              <a:ext cx="388370" cy="3049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538744C2-197F-A87E-F5CA-29BA1105C567}"/>
                </a:ext>
              </a:extLst>
            </p:cNvPr>
            <p:cNvGrpSpPr/>
            <p:nvPr/>
          </p:nvGrpSpPr>
          <p:grpSpPr>
            <a:xfrm>
              <a:off x="7984662" y="4984251"/>
              <a:ext cx="320369" cy="329741"/>
              <a:chOff x="6711985" y="3593394"/>
              <a:chExt cx="428067" cy="440590"/>
            </a:xfrm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7F1F554F-6B5C-ABCC-5905-24DFDFA90A47}"/>
                  </a:ext>
                </a:extLst>
              </p:cNvPr>
              <p:cNvGrpSpPr/>
              <p:nvPr/>
            </p:nvGrpSpPr>
            <p:grpSpPr>
              <a:xfrm>
                <a:off x="6711985" y="3593394"/>
                <a:ext cx="428067" cy="440590"/>
                <a:chOff x="7585633" y="3964228"/>
                <a:chExt cx="428067" cy="440590"/>
              </a:xfrm>
            </p:grpSpPr>
            <p:sp>
              <p:nvSpPr>
                <p:cNvPr id="30" name="Rectangle: Rounded Corners 29">
                  <a:extLst>
                    <a:ext uri="{FF2B5EF4-FFF2-40B4-BE49-F238E27FC236}">
                      <a16:creationId xmlns:a16="http://schemas.microsoft.com/office/drawing/2014/main" id="{1C6DCB0B-9C71-44A7-5FD6-CB4AFF0A8F3D}"/>
                    </a:ext>
                  </a:extLst>
                </p:cNvPr>
                <p:cNvSpPr/>
                <p:nvPr/>
              </p:nvSpPr>
              <p:spPr>
                <a:xfrm>
                  <a:off x="7748157" y="4109836"/>
                  <a:ext cx="265543" cy="294982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400" dirty="0">
                    <a:solidFill>
                      <a:schemeClr val="tx1"/>
                    </a:solidFill>
                    <a:latin typeface="Aller" panose="020B0503030302020204" pitchFamily="34" charset="0"/>
                    <a:cs typeface="Arial" pitchFamily="34" charset="0"/>
                  </a:endParaRPr>
                </a:p>
              </p:txBody>
            </p:sp>
            <p:pic>
              <p:nvPicPr>
                <p:cNvPr id="31" name="Picture 2" descr="Direction interface icon. Outline Direction interface vector icon for web  design isolated on white background Stock Vector | Adobe Stock">
                  <a:extLst>
                    <a:ext uri="{FF2B5EF4-FFF2-40B4-BE49-F238E27FC236}">
                      <a16:creationId xmlns:a16="http://schemas.microsoft.com/office/drawing/2014/main" id="{E4165B13-4B5E-B122-4793-92704D36893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6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 bwMode="auto">
                <a:xfrm>
                  <a:off x="7585633" y="3964228"/>
                  <a:ext cx="325047" cy="27669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9" name="Picture 10" descr="Charger Icon | Line Iconpack | IconsMind">
                <a:extLst>
                  <a:ext uri="{FF2B5EF4-FFF2-40B4-BE49-F238E27FC236}">
                    <a16:creationId xmlns:a16="http://schemas.microsoft.com/office/drawing/2014/main" id="{75B383D1-C20A-0E18-3BFD-A3D0BBB984B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6902994" y="3823578"/>
                <a:ext cx="220425" cy="1735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3B2ADA61-CDA6-D6D9-A9D8-BE5A0BD10A3B}"/>
                </a:ext>
              </a:extLst>
            </p:cNvPr>
            <p:cNvSpPr/>
            <p:nvPr/>
          </p:nvSpPr>
          <p:spPr>
            <a:xfrm>
              <a:off x="7954626" y="4499220"/>
              <a:ext cx="458045" cy="889835"/>
            </a:xfrm>
            <a:prstGeom prst="rect">
              <a:avLst/>
            </a:prstGeom>
            <a:noFill/>
            <a:ln>
              <a:solidFill>
                <a:srgbClr val="91C9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400" dirty="0">
                <a:solidFill>
                  <a:schemeClr val="tx1"/>
                </a:solidFill>
                <a:latin typeface="Aller" panose="020B0503030302020204" pitchFamily="34" charset="0"/>
                <a:cs typeface="Arial" pitchFamily="34" charset="0"/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4ED9950-0C40-87EA-C232-C68E97FC55C6}"/>
              </a:ext>
            </a:extLst>
          </p:cNvPr>
          <p:cNvGrpSpPr/>
          <p:nvPr/>
        </p:nvGrpSpPr>
        <p:grpSpPr>
          <a:xfrm>
            <a:off x="4371954" y="3531259"/>
            <a:ext cx="458045" cy="889835"/>
            <a:chOff x="7954626" y="4499220"/>
            <a:chExt cx="458045" cy="889835"/>
          </a:xfrm>
        </p:grpSpPr>
        <p:pic>
          <p:nvPicPr>
            <p:cNvPr id="33" name="Picture 2" descr="Cloud Services icon PNG and SVG Vector Free Download">
              <a:extLst>
                <a:ext uri="{FF2B5EF4-FFF2-40B4-BE49-F238E27FC236}">
                  <a16:creationId xmlns:a16="http://schemas.microsoft.com/office/drawing/2014/main" id="{2684B104-E15A-B73E-0EC3-8F37075B4E4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84672" y="4635705"/>
              <a:ext cx="388370" cy="3049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038E474F-B552-2843-B02A-06A33F163D6F}"/>
                </a:ext>
              </a:extLst>
            </p:cNvPr>
            <p:cNvGrpSpPr/>
            <p:nvPr/>
          </p:nvGrpSpPr>
          <p:grpSpPr>
            <a:xfrm>
              <a:off x="7984662" y="4984251"/>
              <a:ext cx="320369" cy="329741"/>
              <a:chOff x="6711985" y="3593394"/>
              <a:chExt cx="428067" cy="440590"/>
            </a:xfrm>
          </p:grpSpPr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39EB6EB2-BD29-EADF-FDAC-65503B351130}"/>
                  </a:ext>
                </a:extLst>
              </p:cNvPr>
              <p:cNvGrpSpPr/>
              <p:nvPr/>
            </p:nvGrpSpPr>
            <p:grpSpPr>
              <a:xfrm>
                <a:off x="6711985" y="3593394"/>
                <a:ext cx="428067" cy="440590"/>
                <a:chOff x="7585633" y="3964228"/>
                <a:chExt cx="428067" cy="440590"/>
              </a:xfrm>
            </p:grpSpPr>
            <p:sp>
              <p:nvSpPr>
                <p:cNvPr id="38" name="Rectangle: Rounded Corners 37">
                  <a:extLst>
                    <a:ext uri="{FF2B5EF4-FFF2-40B4-BE49-F238E27FC236}">
                      <a16:creationId xmlns:a16="http://schemas.microsoft.com/office/drawing/2014/main" id="{F890D3BC-CC3A-2922-6DE8-906610ED36B4}"/>
                    </a:ext>
                  </a:extLst>
                </p:cNvPr>
                <p:cNvSpPr/>
                <p:nvPr/>
              </p:nvSpPr>
              <p:spPr>
                <a:xfrm>
                  <a:off x="7748157" y="4109836"/>
                  <a:ext cx="265543" cy="294982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400" dirty="0">
                    <a:solidFill>
                      <a:schemeClr val="tx1"/>
                    </a:solidFill>
                    <a:latin typeface="Aller" panose="020B0503030302020204" pitchFamily="34" charset="0"/>
                    <a:cs typeface="Arial" pitchFamily="34" charset="0"/>
                  </a:endParaRPr>
                </a:p>
              </p:txBody>
            </p:sp>
            <p:pic>
              <p:nvPicPr>
                <p:cNvPr id="39" name="Picture 2" descr="Direction interface icon. Outline Direction interface vector icon for web  design isolated on white background Stock Vector | Adobe Stock">
                  <a:extLst>
                    <a:ext uri="{FF2B5EF4-FFF2-40B4-BE49-F238E27FC236}">
                      <a16:creationId xmlns:a16="http://schemas.microsoft.com/office/drawing/2014/main" id="{B828A752-CCB0-9B01-87C4-262E5BF92CE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6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 bwMode="auto">
                <a:xfrm>
                  <a:off x="7585633" y="3964228"/>
                  <a:ext cx="325047" cy="27669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7" name="Picture 10" descr="Charger Icon | Line Iconpack | IconsMind">
                <a:extLst>
                  <a:ext uri="{FF2B5EF4-FFF2-40B4-BE49-F238E27FC236}">
                    <a16:creationId xmlns:a16="http://schemas.microsoft.com/office/drawing/2014/main" id="{6BB1EFC6-6E71-A33D-CA14-BDE0529AC2C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6902994" y="3823578"/>
                <a:ext cx="220425" cy="1735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0D8DB9B6-C14B-2B72-4A5F-3254911D0532}"/>
                </a:ext>
              </a:extLst>
            </p:cNvPr>
            <p:cNvSpPr/>
            <p:nvPr/>
          </p:nvSpPr>
          <p:spPr>
            <a:xfrm>
              <a:off x="7954626" y="4499220"/>
              <a:ext cx="458045" cy="889835"/>
            </a:xfrm>
            <a:prstGeom prst="rect">
              <a:avLst/>
            </a:prstGeom>
            <a:noFill/>
            <a:ln>
              <a:solidFill>
                <a:srgbClr val="91C9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400" dirty="0">
                <a:solidFill>
                  <a:schemeClr val="tx1"/>
                </a:solidFill>
                <a:latin typeface="Aller" panose="020B0503030302020204" pitchFamily="34" charset="0"/>
                <a:cs typeface="Arial" pitchFamily="34" charset="0"/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17FE5E71-C35A-042F-4FE7-D0F0D2CA3A78}"/>
              </a:ext>
            </a:extLst>
          </p:cNvPr>
          <p:cNvGrpSpPr/>
          <p:nvPr/>
        </p:nvGrpSpPr>
        <p:grpSpPr>
          <a:xfrm>
            <a:off x="6112507" y="3531259"/>
            <a:ext cx="458045" cy="889835"/>
            <a:chOff x="7954626" y="4499220"/>
            <a:chExt cx="458045" cy="889835"/>
          </a:xfrm>
        </p:grpSpPr>
        <p:pic>
          <p:nvPicPr>
            <p:cNvPr id="41" name="Picture 2" descr="Cloud Services icon PNG and SVG Vector Free Download">
              <a:extLst>
                <a:ext uri="{FF2B5EF4-FFF2-40B4-BE49-F238E27FC236}">
                  <a16:creationId xmlns:a16="http://schemas.microsoft.com/office/drawing/2014/main" id="{5AA636A4-D5C3-6362-2950-BFB18F1B42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84672" y="4635705"/>
              <a:ext cx="388370" cy="3049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B0971A81-710B-B1CD-ED7E-62F5EF190C9B}"/>
                </a:ext>
              </a:extLst>
            </p:cNvPr>
            <p:cNvGrpSpPr/>
            <p:nvPr/>
          </p:nvGrpSpPr>
          <p:grpSpPr>
            <a:xfrm>
              <a:off x="7984662" y="4984251"/>
              <a:ext cx="320369" cy="329741"/>
              <a:chOff x="6711985" y="3593394"/>
              <a:chExt cx="428067" cy="440590"/>
            </a:xfrm>
          </p:grpSpPr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2C8117A3-414D-2289-8981-9209D2C621B0}"/>
                  </a:ext>
                </a:extLst>
              </p:cNvPr>
              <p:cNvGrpSpPr/>
              <p:nvPr/>
            </p:nvGrpSpPr>
            <p:grpSpPr>
              <a:xfrm>
                <a:off x="6711985" y="3593394"/>
                <a:ext cx="428067" cy="440590"/>
                <a:chOff x="7585633" y="3964228"/>
                <a:chExt cx="428067" cy="440590"/>
              </a:xfrm>
            </p:grpSpPr>
            <p:sp>
              <p:nvSpPr>
                <p:cNvPr id="46" name="Rectangle: Rounded Corners 45">
                  <a:extLst>
                    <a:ext uri="{FF2B5EF4-FFF2-40B4-BE49-F238E27FC236}">
                      <a16:creationId xmlns:a16="http://schemas.microsoft.com/office/drawing/2014/main" id="{496CC94C-4999-FBCB-A224-3667068C0EFE}"/>
                    </a:ext>
                  </a:extLst>
                </p:cNvPr>
                <p:cNvSpPr/>
                <p:nvPr/>
              </p:nvSpPr>
              <p:spPr>
                <a:xfrm>
                  <a:off x="7748157" y="4109836"/>
                  <a:ext cx="265543" cy="294982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400" dirty="0">
                    <a:solidFill>
                      <a:schemeClr val="tx1"/>
                    </a:solidFill>
                    <a:latin typeface="Aller" panose="020B0503030302020204" pitchFamily="34" charset="0"/>
                    <a:cs typeface="Arial" pitchFamily="34" charset="0"/>
                  </a:endParaRPr>
                </a:p>
              </p:txBody>
            </p:sp>
            <p:pic>
              <p:nvPicPr>
                <p:cNvPr id="47" name="Picture 2" descr="Direction interface icon. Outline Direction interface vector icon for web  design isolated on white background Stock Vector | Adobe Stock">
                  <a:extLst>
                    <a:ext uri="{FF2B5EF4-FFF2-40B4-BE49-F238E27FC236}">
                      <a16:creationId xmlns:a16="http://schemas.microsoft.com/office/drawing/2014/main" id="{4232DF66-444D-9B2C-05E5-D83B40F38F3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6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 bwMode="auto">
                <a:xfrm>
                  <a:off x="7585633" y="3964228"/>
                  <a:ext cx="325047" cy="27669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5" name="Picture 10" descr="Charger Icon | Line Iconpack | IconsMind">
                <a:extLst>
                  <a:ext uri="{FF2B5EF4-FFF2-40B4-BE49-F238E27FC236}">
                    <a16:creationId xmlns:a16="http://schemas.microsoft.com/office/drawing/2014/main" id="{8F73ABFF-10A8-1696-ED58-9DED729CAB1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6902994" y="3823578"/>
                <a:ext cx="220425" cy="1735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3F3E23E8-78F3-5220-3188-1F451BAB332A}"/>
                </a:ext>
              </a:extLst>
            </p:cNvPr>
            <p:cNvSpPr/>
            <p:nvPr/>
          </p:nvSpPr>
          <p:spPr>
            <a:xfrm>
              <a:off x="7954626" y="4499220"/>
              <a:ext cx="458045" cy="889835"/>
            </a:xfrm>
            <a:prstGeom prst="rect">
              <a:avLst/>
            </a:prstGeom>
            <a:noFill/>
            <a:ln>
              <a:solidFill>
                <a:srgbClr val="91C9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400" dirty="0">
                <a:solidFill>
                  <a:schemeClr val="tx1"/>
                </a:solidFill>
                <a:latin typeface="Aller" panose="020B0503030302020204" pitchFamily="34" charset="0"/>
                <a:cs typeface="Arial" pitchFamily="34" charset="0"/>
              </a:endParaRP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217B4B7A-16D7-8CDD-D2B0-595504BAD582}"/>
              </a:ext>
            </a:extLst>
          </p:cNvPr>
          <p:cNvGrpSpPr/>
          <p:nvPr/>
        </p:nvGrpSpPr>
        <p:grpSpPr>
          <a:xfrm>
            <a:off x="7149794" y="3701956"/>
            <a:ext cx="458045" cy="889835"/>
            <a:chOff x="7954626" y="4499220"/>
            <a:chExt cx="458045" cy="889835"/>
          </a:xfrm>
        </p:grpSpPr>
        <p:pic>
          <p:nvPicPr>
            <p:cNvPr id="49" name="Picture 2" descr="Cloud Services icon PNG and SVG Vector Free Download">
              <a:extLst>
                <a:ext uri="{FF2B5EF4-FFF2-40B4-BE49-F238E27FC236}">
                  <a16:creationId xmlns:a16="http://schemas.microsoft.com/office/drawing/2014/main" id="{B8865E30-704C-FCD2-A606-5939C1FD96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84672" y="4635705"/>
              <a:ext cx="388370" cy="3049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CBF51A24-97B5-EACC-980D-CBE56DA5210F}"/>
                </a:ext>
              </a:extLst>
            </p:cNvPr>
            <p:cNvGrpSpPr/>
            <p:nvPr/>
          </p:nvGrpSpPr>
          <p:grpSpPr>
            <a:xfrm>
              <a:off x="7984662" y="4984251"/>
              <a:ext cx="320369" cy="329741"/>
              <a:chOff x="6711985" y="3593394"/>
              <a:chExt cx="428067" cy="440590"/>
            </a:xfrm>
          </p:grpSpPr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EAFDE80C-3636-CF15-8140-3BCEDBD6ADCB}"/>
                  </a:ext>
                </a:extLst>
              </p:cNvPr>
              <p:cNvGrpSpPr/>
              <p:nvPr/>
            </p:nvGrpSpPr>
            <p:grpSpPr>
              <a:xfrm>
                <a:off x="6711985" y="3593394"/>
                <a:ext cx="428067" cy="440590"/>
                <a:chOff x="7585633" y="3964228"/>
                <a:chExt cx="428067" cy="440590"/>
              </a:xfrm>
            </p:grpSpPr>
            <p:sp>
              <p:nvSpPr>
                <p:cNvPr id="54" name="Rectangle: Rounded Corners 53">
                  <a:extLst>
                    <a:ext uri="{FF2B5EF4-FFF2-40B4-BE49-F238E27FC236}">
                      <a16:creationId xmlns:a16="http://schemas.microsoft.com/office/drawing/2014/main" id="{6A43126A-42E1-9B20-1AE7-FA623755AD83}"/>
                    </a:ext>
                  </a:extLst>
                </p:cNvPr>
                <p:cNvSpPr/>
                <p:nvPr/>
              </p:nvSpPr>
              <p:spPr>
                <a:xfrm>
                  <a:off x="7748157" y="4109836"/>
                  <a:ext cx="265543" cy="294982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400" dirty="0">
                    <a:solidFill>
                      <a:schemeClr val="tx1"/>
                    </a:solidFill>
                    <a:latin typeface="Aller" panose="020B0503030302020204" pitchFamily="34" charset="0"/>
                    <a:cs typeface="Arial" pitchFamily="34" charset="0"/>
                  </a:endParaRPr>
                </a:p>
              </p:txBody>
            </p:sp>
            <p:pic>
              <p:nvPicPr>
                <p:cNvPr id="55" name="Picture 2" descr="Direction interface icon. Outline Direction interface vector icon for web  design isolated on white background Stock Vector | Adobe Stock">
                  <a:extLst>
                    <a:ext uri="{FF2B5EF4-FFF2-40B4-BE49-F238E27FC236}">
                      <a16:creationId xmlns:a16="http://schemas.microsoft.com/office/drawing/2014/main" id="{8FE9CE2A-6E75-72BE-4C97-8364C49A78A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6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 bwMode="auto">
                <a:xfrm>
                  <a:off x="7585633" y="3964228"/>
                  <a:ext cx="325047" cy="27669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3" name="Picture 10" descr="Charger Icon | Line Iconpack | IconsMind">
                <a:extLst>
                  <a:ext uri="{FF2B5EF4-FFF2-40B4-BE49-F238E27FC236}">
                    <a16:creationId xmlns:a16="http://schemas.microsoft.com/office/drawing/2014/main" id="{B283FADA-8574-6B9C-5C93-ACE9BA244A9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6902994" y="3823578"/>
                <a:ext cx="220425" cy="1735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FD2D56EB-B1EE-C425-6491-E0F95C7C579F}"/>
                </a:ext>
              </a:extLst>
            </p:cNvPr>
            <p:cNvSpPr/>
            <p:nvPr/>
          </p:nvSpPr>
          <p:spPr>
            <a:xfrm>
              <a:off x="7954626" y="4499220"/>
              <a:ext cx="458045" cy="889835"/>
            </a:xfrm>
            <a:prstGeom prst="rect">
              <a:avLst/>
            </a:prstGeom>
            <a:noFill/>
            <a:ln>
              <a:solidFill>
                <a:srgbClr val="91C9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400" dirty="0">
                <a:solidFill>
                  <a:schemeClr val="tx1"/>
                </a:solidFill>
                <a:latin typeface="Aller" panose="020B0503030302020204" pitchFamily="34" charset="0"/>
                <a:cs typeface="Arial" pitchFamily="34" charset="0"/>
              </a:endParaRP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C51EF9B0-4A04-1E89-437B-7F07B8A3FF85}"/>
              </a:ext>
            </a:extLst>
          </p:cNvPr>
          <p:cNvGrpSpPr/>
          <p:nvPr/>
        </p:nvGrpSpPr>
        <p:grpSpPr>
          <a:xfrm>
            <a:off x="8923795" y="3531259"/>
            <a:ext cx="458045" cy="889835"/>
            <a:chOff x="7954626" y="4499220"/>
            <a:chExt cx="458045" cy="889835"/>
          </a:xfrm>
        </p:grpSpPr>
        <p:pic>
          <p:nvPicPr>
            <p:cNvPr id="57" name="Picture 2" descr="Cloud Services icon PNG and SVG Vector Free Download">
              <a:extLst>
                <a:ext uri="{FF2B5EF4-FFF2-40B4-BE49-F238E27FC236}">
                  <a16:creationId xmlns:a16="http://schemas.microsoft.com/office/drawing/2014/main" id="{DC2F8CC0-828E-3D90-03FA-DE13AE661FE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84672" y="4635705"/>
              <a:ext cx="388370" cy="3049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29E1537D-C0C1-0CF9-F1E4-BFA23A00F0A6}"/>
                </a:ext>
              </a:extLst>
            </p:cNvPr>
            <p:cNvGrpSpPr/>
            <p:nvPr/>
          </p:nvGrpSpPr>
          <p:grpSpPr>
            <a:xfrm>
              <a:off x="7984662" y="4984251"/>
              <a:ext cx="320369" cy="329741"/>
              <a:chOff x="6711985" y="3593394"/>
              <a:chExt cx="428067" cy="440590"/>
            </a:xfrm>
          </p:grpSpPr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59818D63-CF0E-B4CF-DDE3-39A69AA84201}"/>
                  </a:ext>
                </a:extLst>
              </p:cNvPr>
              <p:cNvGrpSpPr/>
              <p:nvPr/>
            </p:nvGrpSpPr>
            <p:grpSpPr>
              <a:xfrm>
                <a:off x="6711985" y="3593394"/>
                <a:ext cx="428067" cy="440590"/>
                <a:chOff x="7585633" y="3964228"/>
                <a:chExt cx="428067" cy="440590"/>
              </a:xfrm>
            </p:grpSpPr>
            <p:sp>
              <p:nvSpPr>
                <p:cNvPr id="62" name="Rectangle: Rounded Corners 61">
                  <a:extLst>
                    <a:ext uri="{FF2B5EF4-FFF2-40B4-BE49-F238E27FC236}">
                      <a16:creationId xmlns:a16="http://schemas.microsoft.com/office/drawing/2014/main" id="{36B0B812-E96B-05A1-9696-89CEB437DEDA}"/>
                    </a:ext>
                  </a:extLst>
                </p:cNvPr>
                <p:cNvSpPr/>
                <p:nvPr/>
              </p:nvSpPr>
              <p:spPr>
                <a:xfrm>
                  <a:off x="7748157" y="4109836"/>
                  <a:ext cx="265543" cy="294982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400" dirty="0">
                    <a:solidFill>
                      <a:schemeClr val="tx1"/>
                    </a:solidFill>
                    <a:latin typeface="Aller" panose="020B0503030302020204" pitchFamily="34" charset="0"/>
                    <a:cs typeface="Arial" pitchFamily="34" charset="0"/>
                  </a:endParaRPr>
                </a:p>
              </p:txBody>
            </p:sp>
            <p:pic>
              <p:nvPicPr>
                <p:cNvPr id="63" name="Picture 2" descr="Direction interface icon. Outline Direction interface vector icon for web  design isolated on white background Stock Vector | Adobe Stock">
                  <a:extLst>
                    <a:ext uri="{FF2B5EF4-FFF2-40B4-BE49-F238E27FC236}">
                      <a16:creationId xmlns:a16="http://schemas.microsoft.com/office/drawing/2014/main" id="{EEF89183-E4CB-2953-D3EE-8F36556E7A2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6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 bwMode="auto">
                <a:xfrm>
                  <a:off x="7585633" y="3964228"/>
                  <a:ext cx="325047" cy="27669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61" name="Picture 10" descr="Charger Icon | Line Iconpack | IconsMind">
                <a:extLst>
                  <a:ext uri="{FF2B5EF4-FFF2-40B4-BE49-F238E27FC236}">
                    <a16:creationId xmlns:a16="http://schemas.microsoft.com/office/drawing/2014/main" id="{439F8F26-1EAC-3EB1-AE7F-74589B49C03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6902994" y="3823578"/>
                <a:ext cx="220425" cy="1735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8B5B67EF-0F40-BE29-B394-0D981ED4FDF4}"/>
                </a:ext>
              </a:extLst>
            </p:cNvPr>
            <p:cNvSpPr/>
            <p:nvPr/>
          </p:nvSpPr>
          <p:spPr>
            <a:xfrm>
              <a:off x="7954626" y="4499220"/>
              <a:ext cx="458045" cy="889835"/>
            </a:xfrm>
            <a:prstGeom prst="rect">
              <a:avLst/>
            </a:prstGeom>
            <a:noFill/>
            <a:ln>
              <a:solidFill>
                <a:srgbClr val="91C9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400" dirty="0">
                <a:solidFill>
                  <a:schemeClr val="tx1"/>
                </a:solidFill>
                <a:latin typeface="Aller" panose="020B0503030302020204" pitchFamily="34" charset="0"/>
                <a:cs typeface="Arial" pitchFamily="34" charset="0"/>
              </a:endParaRP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C6FFFEC7-6BEA-5183-9183-820E8926CEA7}"/>
              </a:ext>
            </a:extLst>
          </p:cNvPr>
          <p:cNvGrpSpPr/>
          <p:nvPr/>
        </p:nvGrpSpPr>
        <p:grpSpPr>
          <a:xfrm>
            <a:off x="4401990" y="4952140"/>
            <a:ext cx="458045" cy="889835"/>
            <a:chOff x="7954626" y="4499220"/>
            <a:chExt cx="458045" cy="889835"/>
          </a:xfrm>
        </p:grpSpPr>
        <p:pic>
          <p:nvPicPr>
            <p:cNvPr id="65" name="Picture 2" descr="Cloud Services icon PNG and SVG Vector Free Download">
              <a:extLst>
                <a:ext uri="{FF2B5EF4-FFF2-40B4-BE49-F238E27FC236}">
                  <a16:creationId xmlns:a16="http://schemas.microsoft.com/office/drawing/2014/main" id="{F55066CA-635E-92C4-092E-1F741E2337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84672" y="4635705"/>
              <a:ext cx="388370" cy="3049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3A008E2B-8806-1E9C-E910-62C2E9C0BCD0}"/>
                </a:ext>
              </a:extLst>
            </p:cNvPr>
            <p:cNvGrpSpPr/>
            <p:nvPr/>
          </p:nvGrpSpPr>
          <p:grpSpPr>
            <a:xfrm>
              <a:off x="7984662" y="4984251"/>
              <a:ext cx="320369" cy="329741"/>
              <a:chOff x="6711985" y="3593394"/>
              <a:chExt cx="428067" cy="440590"/>
            </a:xfrm>
          </p:grpSpPr>
          <p:grpSp>
            <p:nvGrpSpPr>
              <p:cNvPr id="68" name="Group 67">
                <a:extLst>
                  <a:ext uri="{FF2B5EF4-FFF2-40B4-BE49-F238E27FC236}">
                    <a16:creationId xmlns:a16="http://schemas.microsoft.com/office/drawing/2014/main" id="{1405CE52-7054-C009-7B30-B2877F02D53E}"/>
                  </a:ext>
                </a:extLst>
              </p:cNvPr>
              <p:cNvGrpSpPr/>
              <p:nvPr/>
            </p:nvGrpSpPr>
            <p:grpSpPr>
              <a:xfrm>
                <a:off x="6711985" y="3593394"/>
                <a:ext cx="428067" cy="440590"/>
                <a:chOff x="7585633" y="3964228"/>
                <a:chExt cx="428067" cy="440590"/>
              </a:xfrm>
            </p:grpSpPr>
            <p:sp>
              <p:nvSpPr>
                <p:cNvPr id="70" name="Rectangle: Rounded Corners 69">
                  <a:extLst>
                    <a:ext uri="{FF2B5EF4-FFF2-40B4-BE49-F238E27FC236}">
                      <a16:creationId xmlns:a16="http://schemas.microsoft.com/office/drawing/2014/main" id="{D037618B-0610-5043-1A8B-B9C37928794D}"/>
                    </a:ext>
                  </a:extLst>
                </p:cNvPr>
                <p:cNvSpPr/>
                <p:nvPr/>
              </p:nvSpPr>
              <p:spPr>
                <a:xfrm>
                  <a:off x="7748157" y="4109836"/>
                  <a:ext cx="265543" cy="294982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400" dirty="0">
                    <a:solidFill>
                      <a:schemeClr val="tx1"/>
                    </a:solidFill>
                    <a:latin typeface="Aller" panose="020B0503030302020204" pitchFamily="34" charset="0"/>
                    <a:cs typeface="Arial" pitchFamily="34" charset="0"/>
                  </a:endParaRPr>
                </a:p>
              </p:txBody>
            </p:sp>
            <p:pic>
              <p:nvPicPr>
                <p:cNvPr id="71" name="Picture 2" descr="Direction interface icon. Outline Direction interface vector icon for web  design isolated on white background Stock Vector | Adobe Stock">
                  <a:extLst>
                    <a:ext uri="{FF2B5EF4-FFF2-40B4-BE49-F238E27FC236}">
                      <a16:creationId xmlns:a16="http://schemas.microsoft.com/office/drawing/2014/main" id="{EBAFEBC9-9982-F7FB-AB53-BA2D206C3CF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6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 bwMode="auto">
                <a:xfrm>
                  <a:off x="7585633" y="3964228"/>
                  <a:ext cx="325047" cy="27669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69" name="Picture 10" descr="Charger Icon | Line Iconpack | IconsMind">
                <a:extLst>
                  <a:ext uri="{FF2B5EF4-FFF2-40B4-BE49-F238E27FC236}">
                    <a16:creationId xmlns:a16="http://schemas.microsoft.com/office/drawing/2014/main" id="{7E477E38-33B2-119B-7BDD-F16EC503450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6902994" y="3823578"/>
                <a:ext cx="220425" cy="1735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B2033F56-6102-8C48-1653-9F9A450F4EB9}"/>
                </a:ext>
              </a:extLst>
            </p:cNvPr>
            <p:cNvSpPr/>
            <p:nvPr/>
          </p:nvSpPr>
          <p:spPr>
            <a:xfrm>
              <a:off x="7954626" y="4499220"/>
              <a:ext cx="458045" cy="889835"/>
            </a:xfrm>
            <a:prstGeom prst="rect">
              <a:avLst/>
            </a:prstGeom>
            <a:noFill/>
            <a:ln>
              <a:solidFill>
                <a:srgbClr val="91C9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400" dirty="0">
                <a:solidFill>
                  <a:schemeClr val="tx1"/>
                </a:solidFill>
                <a:latin typeface="Aller" panose="020B0503030302020204" pitchFamily="34" charset="0"/>
                <a:cs typeface="Arial" pitchFamily="34" charset="0"/>
              </a:endParaRP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823180C4-7CB2-F09A-C45B-3A08D0538A24}"/>
              </a:ext>
            </a:extLst>
          </p:cNvPr>
          <p:cNvGrpSpPr/>
          <p:nvPr/>
        </p:nvGrpSpPr>
        <p:grpSpPr>
          <a:xfrm>
            <a:off x="8945809" y="4948638"/>
            <a:ext cx="458045" cy="889835"/>
            <a:chOff x="7954626" y="4499220"/>
            <a:chExt cx="458045" cy="889835"/>
          </a:xfrm>
        </p:grpSpPr>
        <p:pic>
          <p:nvPicPr>
            <p:cNvPr id="73" name="Picture 2" descr="Cloud Services icon PNG and SVG Vector Free Download">
              <a:extLst>
                <a:ext uri="{FF2B5EF4-FFF2-40B4-BE49-F238E27FC236}">
                  <a16:creationId xmlns:a16="http://schemas.microsoft.com/office/drawing/2014/main" id="{711297FB-8AB8-F78F-0EF0-9978A939A2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84672" y="4635705"/>
              <a:ext cx="388370" cy="3049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7F407847-F37F-C1C3-537D-137BBC14F897}"/>
                </a:ext>
              </a:extLst>
            </p:cNvPr>
            <p:cNvGrpSpPr/>
            <p:nvPr/>
          </p:nvGrpSpPr>
          <p:grpSpPr>
            <a:xfrm>
              <a:off x="7984662" y="4984251"/>
              <a:ext cx="320369" cy="329741"/>
              <a:chOff x="6711985" y="3593394"/>
              <a:chExt cx="428067" cy="440590"/>
            </a:xfrm>
          </p:grpSpPr>
          <p:grpSp>
            <p:nvGrpSpPr>
              <p:cNvPr id="76" name="Group 75">
                <a:extLst>
                  <a:ext uri="{FF2B5EF4-FFF2-40B4-BE49-F238E27FC236}">
                    <a16:creationId xmlns:a16="http://schemas.microsoft.com/office/drawing/2014/main" id="{A2814A78-9345-35DD-C7FC-7F89A47080F0}"/>
                  </a:ext>
                </a:extLst>
              </p:cNvPr>
              <p:cNvGrpSpPr/>
              <p:nvPr/>
            </p:nvGrpSpPr>
            <p:grpSpPr>
              <a:xfrm>
                <a:off x="6711985" y="3593394"/>
                <a:ext cx="428067" cy="440590"/>
                <a:chOff x="7585633" y="3964228"/>
                <a:chExt cx="428067" cy="440590"/>
              </a:xfrm>
            </p:grpSpPr>
            <p:sp>
              <p:nvSpPr>
                <p:cNvPr id="78" name="Rectangle: Rounded Corners 77">
                  <a:extLst>
                    <a:ext uri="{FF2B5EF4-FFF2-40B4-BE49-F238E27FC236}">
                      <a16:creationId xmlns:a16="http://schemas.microsoft.com/office/drawing/2014/main" id="{BF4D215A-9D73-38B5-27F9-A3DB16748416}"/>
                    </a:ext>
                  </a:extLst>
                </p:cNvPr>
                <p:cNvSpPr/>
                <p:nvPr/>
              </p:nvSpPr>
              <p:spPr>
                <a:xfrm>
                  <a:off x="7748157" y="4109836"/>
                  <a:ext cx="265543" cy="294982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400" dirty="0">
                    <a:solidFill>
                      <a:schemeClr val="tx1"/>
                    </a:solidFill>
                    <a:latin typeface="Aller" panose="020B0503030302020204" pitchFamily="34" charset="0"/>
                    <a:cs typeface="Arial" pitchFamily="34" charset="0"/>
                  </a:endParaRPr>
                </a:p>
              </p:txBody>
            </p:sp>
            <p:pic>
              <p:nvPicPr>
                <p:cNvPr id="79" name="Picture 2" descr="Direction interface icon. Outline Direction interface vector icon for web  design isolated on white background Stock Vector | Adobe Stock">
                  <a:extLst>
                    <a:ext uri="{FF2B5EF4-FFF2-40B4-BE49-F238E27FC236}">
                      <a16:creationId xmlns:a16="http://schemas.microsoft.com/office/drawing/2014/main" id="{0C6FE5C5-103D-384D-AE28-7F051F716DB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6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 bwMode="auto">
                <a:xfrm>
                  <a:off x="7585633" y="3964228"/>
                  <a:ext cx="325047" cy="27669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77" name="Picture 10" descr="Charger Icon | Line Iconpack | IconsMind">
                <a:extLst>
                  <a:ext uri="{FF2B5EF4-FFF2-40B4-BE49-F238E27FC236}">
                    <a16:creationId xmlns:a16="http://schemas.microsoft.com/office/drawing/2014/main" id="{8C3C38B0-8998-1300-DEBA-F202333C3BD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6902994" y="3823578"/>
                <a:ext cx="220425" cy="1735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34541E44-0517-5628-D3CB-8BB79A73C732}"/>
                </a:ext>
              </a:extLst>
            </p:cNvPr>
            <p:cNvSpPr/>
            <p:nvPr/>
          </p:nvSpPr>
          <p:spPr>
            <a:xfrm>
              <a:off x="7954626" y="4499220"/>
              <a:ext cx="458045" cy="889835"/>
            </a:xfrm>
            <a:prstGeom prst="rect">
              <a:avLst/>
            </a:prstGeom>
            <a:noFill/>
            <a:ln>
              <a:solidFill>
                <a:srgbClr val="91C9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400" dirty="0">
                <a:solidFill>
                  <a:schemeClr val="tx1"/>
                </a:solidFill>
                <a:latin typeface="Aller" panose="020B0503030302020204" pitchFamily="34" charset="0"/>
                <a:cs typeface="Arial" pitchFamily="34" charset="0"/>
              </a:endParaRPr>
            </a:p>
          </p:txBody>
        </p:sp>
      </p:grpSp>
      <p:pic>
        <p:nvPicPr>
          <p:cNvPr id="80" name="Picture 2" descr="Cloud Services icon PNG and SVG Vector Free Download">
            <a:extLst>
              <a:ext uri="{FF2B5EF4-FFF2-40B4-BE49-F238E27FC236}">
                <a16:creationId xmlns:a16="http://schemas.microsoft.com/office/drawing/2014/main" id="{8F803C3E-DA58-A30B-E3C5-393680AA52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30742" y="6228026"/>
            <a:ext cx="700079" cy="549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" name="Picture 80" descr="A picture containing clipart&#10;&#10;Description automatically generated">
            <a:extLst>
              <a:ext uri="{FF2B5EF4-FFF2-40B4-BE49-F238E27FC236}">
                <a16:creationId xmlns:a16="http://schemas.microsoft.com/office/drawing/2014/main" id="{EC0560E6-4503-1B14-A880-9AAF4E47EC8B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45098" y="6176687"/>
            <a:ext cx="986843" cy="568794"/>
          </a:xfrm>
          <a:prstGeom prst="rect">
            <a:avLst/>
          </a:prstGeom>
        </p:spPr>
      </p:pic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C6FBE350-2598-F005-27C4-BC070D7F05B1}"/>
              </a:ext>
            </a:extLst>
          </p:cNvPr>
          <p:cNvCxnSpPr>
            <a:stCxn id="11" idx="2"/>
            <a:endCxn id="17" idx="0"/>
          </p:cNvCxnSpPr>
          <p:nvPr/>
        </p:nvCxnSpPr>
        <p:spPr>
          <a:xfrm flipH="1">
            <a:off x="5684483" y="1800823"/>
            <a:ext cx="4990" cy="48537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A4419562-61A8-1D2D-5BE8-7BCEF163D615}"/>
              </a:ext>
            </a:extLst>
          </p:cNvPr>
          <p:cNvCxnSpPr>
            <a:stCxn id="10" idx="2"/>
            <a:endCxn id="27" idx="0"/>
          </p:cNvCxnSpPr>
          <p:nvPr/>
        </p:nvCxnSpPr>
        <p:spPr>
          <a:xfrm flipH="1">
            <a:off x="7599236" y="1800823"/>
            <a:ext cx="24799" cy="388998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D45D94D4-E74E-B525-3906-03879BC77A23}"/>
              </a:ext>
            </a:extLst>
          </p:cNvPr>
          <p:cNvCxnSpPr>
            <a:stCxn id="46" idx="3"/>
            <a:endCxn id="49" idx="1"/>
          </p:cNvCxnSpPr>
          <p:nvPr/>
        </p:nvCxnSpPr>
        <p:spPr>
          <a:xfrm flipV="1">
            <a:off x="6462912" y="3990907"/>
            <a:ext cx="716928" cy="244741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FA9DF49E-5DE8-1834-8CB5-4C87154C9DC8}"/>
              </a:ext>
            </a:extLst>
          </p:cNvPr>
          <p:cNvCxnSpPr>
            <a:cxnSpLocks/>
            <a:stCxn id="30" idx="2"/>
            <a:endCxn id="41" idx="0"/>
          </p:cNvCxnSpPr>
          <p:nvPr/>
        </p:nvCxnSpPr>
        <p:spPr>
          <a:xfrm flipH="1">
            <a:off x="6336738" y="3004593"/>
            <a:ext cx="1284513" cy="663151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894B2B9F-DB7F-BF2B-5D10-A93EA208DA34}"/>
              </a:ext>
            </a:extLst>
          </p:cNvPr>
          <p:cNvCxnSpPr>
            <a:stCxn id="22" idx="2"/>
            <a:endCxn id="41" idx="0"/>
          </p:cNvCxnSpPr>
          <p:nvPr/>
        </p:nvCxnSpPr>
        <p:spPr>
          <a:xfrm>
            <a:off x="5711290" y="2964480"/>
            <a:ext cx="625448" cy="703264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9B358CDE-2C93-8E0F-5442-82F0009E47CE}"/>
              </a:ext>
            </a:extLst>
          </p:cNvPr>
          <p:cNvCxnSpPr>
            <a:stCxn id="19" idx="2"/>
            <a:endCxn id="33" idx="0"/>
          </p:cNvCxnSpPr>
          <p:nvPr/>
        </p:nvCxnSpPr>
        <p:spPr>
          <a:xfrm flipH="1">
            <a:off x="4596185" y="3039543"/>
            <a:ext cx="1093090" cy="628201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EC125CE3-334A-F617-D1A4-2FDF44F06C7D}"/>
              </a:ext>
            </a:extLst>
          </p:cNvPr>
          <p:cNvCxnSpPr>
            <a:stCxn id="30" idx="2"/>
            <a:endCxn id="57" idx="0"/>
          </p:cNvCxnSpPr>
          <p:nvPr/>
        </p:nvCxnSpPr>
        <p:spPr>
          <a:xfrm>
            <a:off x="7621251" y="3004593"/>
            <a:ext cx="1526775" cy="663151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F76C253F-FF32-BAEE-BF26-456B1C00ED0A}"/>
              </a:ext>
            </a:extLst>
          </p:cNvPr>
          <p:cNvCxnSpPr>
            <a:stCxn id="54" idx="2"/>
            <a:endCxn id="73" idx="0"/>
          </p:cNvCxnSpPr>
          <p:nvPr/>
        </p:nvCxnSpPr>
        <p:spPr>
          <a:xfrm>
            <a:off x="7400832" y="4516728"/>
            <a:ext cx="1769208" cy="568395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34CFBC95-0C8D-EB7F-0ECD-EAA03E8C894C}"/>
              </a:ext>
            </a:extLst>
          </p:cNvPr>
          <p:cNvCxnSpPr>
            <a:cxnSpLocks/>
            <a:endCxn id="65" idx="0"/>
          </p:cNvCxnSpPr>
          <p:nvPr/>
        </p:nvCxnSpPr>
        <p:spPr>
          <a:xfrm flipH="1">
            <a:off x="4626221" y="4432031"/>
            <a:ext cx="1666457" cy="656594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725CC12E-4668-4632-96B9-1B0CAF1777E0}"/>
              </a:ext>
            </a:extLst>
          </p:cNvPr>
          <p:cNvCxnSpPr>
            <a:stCxn id="38" idx="2"/>
            <a:endCxn id="65" idx="0"/>
          </p:cNvCxnSpPr>
          <p:nvPr/>
        </p:nvCxnSpPr>
        <p:spPr>
          <a:xfrm>
            <a:off x="4622992" y="4346031"/>
            <a:ext cx="3229" cy="742594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28FA4F85-CC72-CB15-F9AF-819AA220D005}"/>
              </a:ext>
            </a:extLst>
          </p:cNvPr>
          <p:cNvCxnSpPr>
            <a:stCxn id="67" idx="2"/>
            <a:endCxn id="81" idx="0"/>
          </p:cNvCxnSpPr>
          <p:nvPr/>
        </p:nvCxnSpPr>
        <p:spPr>
          <a:xfrm>
            <a:off x="4631013" y="5841975"/>
            <a:ext cx="7507" cy="334712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397263FD-7D98-9229-AC94-A937AEE2867D}"/>
              </a:ext>
            </a:extLst>
          </p:cNvPr>
          <p:cNvCxnSpPr>
            <a:stCxn id="75" idx="2"/>
            <a:endCxn id="80" idx="0"/>
          </p:cNvCxnSpPr>
          <p:nvPr/>
        </p:nvCxnSpPr>
        <p:spPr>
          <a:xfrm>
            <a:off x="9174832" y="5838473"/>
            <a:ext cx="5950" cy="389553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5C589AE5-0CC4-3F38-05FC-F9D7CB9AEA61}"/>
              </a:ext>
            </a:extLst>
          </p:cNvPr>
          <p:cNvSpPr txBox="1"/>
          <p:nvPr/>
        </p:nvSpPr>
        <p:spPr>
          <a:xfrm>
            <a:off x="9316809" y="2333015"/>
            <a:ext cx="15712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>
                <a:solidFill>
                  <a:srgbClr val="4D4F53"/>
                </a:solidFill>
                <a:latin typeface="Aller Light" panose="020B0503040302020204" pitchFamily="34" charset="0"/>
                <a:cs typeface="Arial" pitchFamily="34" charset="0"/>
              </a:rPr>
              <a:t>Not required in many architectures</a:t>
            </a:r>
          </a:p>
        </p:txBody>
      </p:sp>
      <p:pic>
        <p:nvPicPr>
          <p:cNvPr id="3" name="Picture 8" descr="kcdc | Kansas City MO">
            <a:extLst>
              <a:ext uri="{FF2B5EF4-FFF2-40B4-BE49-F238E27FC236}">
                <a16:creationId xmlns:a16="http://schemas.microsoft.com/office/drawing/2014/main" id="{4347E583-24D0-2507-E05B-0FD523E20B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319600" y="0"/>
            <a:ext cx="875134" cy="875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178395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C01593-F9BB-F916-0520-CD6229B62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Organization: The CASA Model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6203F8-D2D0-63CF-18CB-7EB8EE107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729D4-A164-47A3-830D-E792BCE699E4}" type="slidenum">
              <a:rPr lang="en-US" smtClean="0"/>
              <a:t>42</a:t>
            </a:fld>
            <a:endParaRPr lang="en-US" dirty="0"/>
          </a:p>
        </p:txBody>
      </p:sp>
      <p:pic>
        <p:nvPicPr>
          <p:cNvPr id="6" name="Picture 8" descr="kcdc | Kansas City MO">
            <a:extLst>
              <a:ext uri="{FF2B5EF4-FFF2-40B4-BE49-F238E27FC236}">
                <a16:creationId xmlns:a16="http://schemas.microsoft.com/office/drawing/2014/main" id="{975C67DC-1E93-0BAE-83CB-B6F027D0B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319600" y="0"/>
            <a:ext cx="875134" cy="875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67C125D6-62B1-0BE2-0129-6A9771109421}"/>
              </a:ext>
            </a:extLst>
          </p:cNvPr>
          <p:cNvSpPr/>
          <p:nvPr/>
        </p:nvSpPr>
        <p:spPr>
          <a:xfrm>
            <a:off x="5630711" y="2489110"/>
            <a:ext cx="868194" cy="868194"/>
          </a:xfrm>
          <a:prstGeom prst="ellipse">
            <a:avLst/>
          </a:prstGeom>
          <a:solidFill>
            <a:srgbClr val="3B67BC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chemeClr val="bg1"/>
              </a:solidFill>
              <a:latin typeface="Aller" panose="020B0503030302020204" pitchFamily="34" charset="0"/>
              <a:cs typeface="Arial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6E5437-90EF-7F33-64D7-B61C372380E4}"/>
              </a:ext>
            </a:extLst>
          </p:cNvPr>
          <p:cNvSpPr/>
          <p:nvPr/>
        </p:nvSpPr>
        <p:spPr>
          <a:xfrm>
            <a:off x="5630711" y="2368041"/>
            <a:ext cx="868194" cy="121069"/>
          </a:xfrm>
          <a:prstGeom prst="rect">
            <a:avLst/>
          </a:prstGeom>
          <a:solidFill>
            <a:srgbClr val="FFC000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 b="1" dirty="0">
              <a:solidFill>
                <a:schemeClr val="tx1"/>
              </a:solidFill>
              <a:latin typeface="Aller" panose="020B0503030302020204" pitchFamily="34" charset="0"/>
              <a:cs typeface="Arial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703BE72-D0CE-9D65-6214-3D3B37EEDBBD}"/>
              </a:ext>
            </a:extLst>
          </p:cNvPr>
          <p:cNvSpPr/>
          <p:nvPr/>
        </p:nvSpPr>
        <p:spPr>
          <a:xfrm>
            <a:off x="5630711" y="3357304"/>
            <a:ext cx="868194" cy="121069"/>
          </a:xfrm>
          <a:prstGeom prst="rect">
            <a:avLst/>
          </a:prstGeom>
          <a:solidFill>
            <a:srgbClr val="009A04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 b="1" dirty="0">
              <a:solidFill>
                <a:schemeClr val="tx1"/>
              </a:solidFill>
              <a:latin typeface="Aller" panose="020B0503030302020204" pitchFamily="34" charset="0"/>
              <a:cs typeface="Arial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25F59C1-4EB8-7543-BDA3-51DFDED167CB}"/>
              </a:ext>
            </a:extLst>
          </p:cNvPr>
          <p:cNvSpPr/>
          <p:nvPr/>
        </p:nvSpPr>
        <p:spPr>
          <a:xfrm rot="16200000">
            <a:off x="5121058" y="2847649"/>
            <a:ext cx="868193" cy="151114"/>
          </a:xfrm>
          <a:prstGeom prst="rect">
            <a:avLst/>
          </a:prstGeom>
          <a:solidFill>
            <a:srgbClr val="7030A0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 b="1" dirty="0">
              <a:solidFill>
                <a:schemeClr val="bg1"/>
              </a:solidFill>
              <a:latin typeface="Aller" panose="020B0503030302020204" pitchFamily="34" charset="0"/>
              <a:cs typeface="Arial" pitchFamily="34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3362DF9-A416-93BE-3F9C-9EA814D0B163}"/>
              </a:ext>
            </a:extLst>
          </p:cNvPr>
          <p:cNvSpPr/>
          <p:nvPr/>
        </p:nvSpPr>
        <p:spPr>
          <a:xfrm rot="16200000">
            <a:off x="6126458" y="2861557"/>
            <a:ext cx="868193" cy="123299"/>
          </a:xfrm>
          <a:prstGeom prst="rect">
            <a:avLst/>
          </a:prstGeom>
          <a:solidFill>
            <a:srgbClr val="7030A0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 b="1" dirty="0">
              <a:solidFill>
                <a:schemeClr val="bg1"/>
              </a:solidFill>
              <a:latin typeface="Aller" panose="020B0503030302020204" pitchFamily="34" charset="0"/>
              <a:cs typeface="Arial" pitchFamily="34" charset="0"/>
            </a:endParaRPr>
          </a:p>
        </p:txBody>
      </p:sp>
      <p:pic>
        <p:nvPicPr>
          <p:cNvPr id="34" name="Picture 33" descr="Charger Icon | Line Iconpack | IconsMind">
            <a:extLst>
              <a:ext uri="{FF2B5EF4-FFF2-40B4-BE49-F238E27FC236}">
                <a16:creationId xmlns:a16="http://schemas.microsoft.com/office/drawing/2014/main" id="{F7935FA3-6243-837F-4152-695E3CA043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5400000" flipH="1">
            <a:off x="4925146" y="3053961"/>
            <a:ext cx="470666" cy="370592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35" name="Picture 2" descr="Cloud Services icon PNG and SVG Vector Free Download">
            <a:extLst>
              <a:ext uri="{FF2B5EF4-FFF2-40B4-BE49-F238E27FC236}">
                <a16:creationId xmlns:a16="http://schemas.microsoft.com/office/drawing/2014/main" id="{74D8F567-D9C6-F612-F523-A4E791372E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86163" y="3044744"/>
            <a:ext cx="446952" cy="350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Oval 35">
            <a:extLst>
              <a:ext uri="{FF2B5EF4-FFF2-40B4-BE49-F238E27FC236}">
                <a16:creationId xmlns:a16="http://schemas.microsoft.com/office/drawing/2014/main" id="{A2C3E1AB-454B-A6EE-F04B-0947953D156E}"/>
              </a:ext>
            </a:extLst>
          </p:cNvPr>
          <p:cNvSpPr/>
          <p:nvPr/>
        </p:nvSpPr>
        <p:spPr>
          <a:xfrm>
            <a:off x="2185103" y="3049428"/>
            <a:ext cx="868194" cy="868194"/>
          </a:xfrm>
          <a:prstGeom prst="ellipse">
            <a:avLst/>
          </a:prstGeom>
          <a:solidFill>
            <a:srgbClr val="3B67BC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chemeClr val="bg1"/>
              </a:solidFill>
              <a:latin typeface="Aller" panose="020B0503030302020204" pitchFamily="34" charset="0"/>
              <a:cs typeface="Arial" pitchFamily="34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8EFBD9E-0285-1049-1A66-20705CF64B20}"/>
              </a:ext>
            </a:extLst>
          </p:cNvPr>
          <p:cNvSpPr/>
          <p:nvPr/>
        </p:nvSpPr>
        <p:spPr>
          <a:xfrm>
            <a:off x="2185103" y="2928359"/>
            <a:ext cx="868194" cy="121069"/>
          </a:xfrm>
          <a:prstGeom prst="rect">
            <a:avLst/>
          </a:prstGeom>
          <a:solidFill>
            <a:srgbClr val="FFC000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 b="1" dirty="0">
              <a:solidFill>
                <a:schemeClr val="tx1"/>
              </a:solidFill>
              <a:latin typeface="Aller" panose="020B0503030302020204" pitchFamily="34" charset="0"/>
              <a:cs typeface="Arial" pitchFamily="34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D9BBF93-85A8-17C7-735A-EA403E142F1D}"/>
              </a:ext>
            </a:extLst>
          </p:cNvPr>
          <p:cNvSpPr/>
          <p:nvPr/>
        </p:nvSpPr>
        <p:spPr>
          <a:xfrm>
            <a:off x="2185103" y="3917622"/>
            <a:ext cx="868194" cy="121069"/>
          </a:xfrm>
          <a:prstGeom prst="rect">
            <a:avLst/>
          </a:prstGeom>
          <a:solidFill>
            <a:srgbClr val="009A04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 b="1" dirty="0">
              <a:solidFill>
                <a:schemeClr val="tx1"/>
              </a:solidFill>
              <a:latin typeface="Aller" panose="020B0503030302020204" pitchFamily="34" charset="0"/>
              <a:cs typeface="Arial" pitchFamily="34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0C41A52-4C23-1872-E978-1C67185F991A}"/>
              </a:ext>
            </a:extLst>
          </p:cNvPr>
          <p:cNvSpPr/>
          <p:nvPr/>
        </p:nvSpPr>
        <p:spPr>
          <a:xfrm rot="16200000">
            <a:off x="1675450" y="3407968"/>
            <a:ext cx="868193" cy="151114"/>
          </a:xfrm>
          <a:prstGeom prst="rect">
            <a:avLst/>
          </a:prstGeom>
          <a:solidFill>
            <a:srgbClr val="7030A0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 b="1" dirty="0">
              <a:solidFill>
                <a:schemeClr val="bg1"/>
              </a:solidFill>
              <a:latin typeface="Aller" panose="020B0503030302020204" pitchFamily="34" charset="0"/>
              <a:cs typeface="Arial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6F96CABE-CD98-25CE-EDE5-95AF6E9351E5}"/>
              </a:ext>
            </a:extLst>
          </p:cNvPr>
          <p:cNvSpPr/>
          <p:nvPr/>
        </p:nvSpPr>
        <p:spPr>
          <a:xfrm rot="16200000">
            <a:off x="2680849" y="3421875"/>
            <a:ext cx="868193" cy="123299"/>
          </a:xfrm>
          <a:prstGeom prst="rect">
            <a:avLst/>
          </a:prstGeom>
          <a:solidFill>
            <a:srgbClr val="7030A0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 b="1" dirty="0">
              <a:solidFill>
                <a:schemeClr val="bg1"/>
              </a:solidFill>
              <a:latin typeface="Aller" panose="020B0503030302020204" pitchFamily="34" charset="0"/>
              <a:cs typeface="Arial" pitchFamily="34" charset="0"/>
            </a:endParaRPr>
          </a:p>
        </p:txBody>
      </p:sp>
      <p:pic>
        <p:nvPicPr>
          <p:cNvPr id="41" name="Picture 40" descr="Charger Icon | Line Iconpack | IconsMind">
            <a:extLst>
              <a:ext uri="{FF2B5EF4-FFF2-40B4-BE49-F238E27FC236}">
                <a16:creationId xmlns:a16="http://schemas.microsoft.com/office/drawing/2014/main" id="{F3C27A1E-A1EC-9E5E-EFF8-9DFA55C1F5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6200000" flipH="1">
            <a:off x="3322378" y="3603806"/>
            <a:ext cx="470667" cy="370592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42" name="Picture 41" descr="Charger Icon | Line Iconpack | IconsMind">
            <a:extLst>
              <a:ext uri="{FF2B5EF4-FFF2-40B4-BE49-F238E27FC236}">
                <a16:creationId xmlns:a16="http://schemas.microsoft.com/office/drawing/2014/main" id="{31B1A9C6-9D5C-0E59-9F98-1631D800FE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6200000" flipH="1">
            <a:off x="3322378" y="3062129"/>
            <a:ext cx="470667" cy="370592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43" name="Picture 2" descr="Cloud Services icon PNG and SVG Vector Free Download">
            <a:extLst>
              <a:ext uri="{FF2B5EF4-FFF2-40B4-BE49-F238E27FC236}">
                <a16:creationId xmlns:a16="http://schemas.microsoft.com/office/drawing/2014/main" id="{C8A104FA-4143-EE1B-1198-14340F3455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86163" y="3613639"/>
            <a:ext cx="446952" cy="350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43" descr="Charger Icon | Line Iconpack | IconsMind">
            <a:extLst>
              <a:ext uri="{FF2B5EF4-FFF2-40B4-BE49-F238E27FC236}">
                <a16:creationId xmlns:a16="http://schemas.microsoft.com/office/drawing/2014/main" id="{C50EA045-75CF-1380-D614-6D65B28609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5400000" flipH="1">
            <a:off x="1445354" y="3297462"/>
            <a:ext cx="470667" cy="370592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45" name="Picture 2" descr="mobile user interface Icon - Free PNG &amp; SVG 2713631 - Noun Project">
            <a:extLst>
              <a:ext uri="{FF2B5EF4-FFF2-40B4-BE49-F238E27FC236}">
                <a16:creationId xmlns:a16="http://schemas.microsoft.com/office/drawing/2014/main" id="{61D4F5E1-29D2-A813-B236-959CCA440F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46545" y="3326390"/>
            <a:ext cx="333725" cy="333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4" descr="Web Interface - Free computer icons">
            <a:extLst>
              <a:ext uri="{FF2B5EF4-FFF2-40B4-BE49-F238E27FC236}">
                <a16:creationId xmlns:a16="http://schemas.microsoft.com/office/drawing/2014/main" id="{D32FC10E-5455-F2CE-58C0-FF0208CAF8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8520"/>
          <a:stretch/>
        </p:blipFill>
        <p:spPr bwMode="auto">
          <a:xfrm>
            <a:off x="791531" y="3296338"/>
            <a:ext cx="397658" cy="363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9" name="Oval 98">
            <a:extLst>
              <a:ext uri="{FF2B5EF4-FFF2-40B4-BE49-F238E27FC236}">
                <a16:creationId xmlns:a16="http://schemas.microsoft.com/office/drawing/2014/main" id="{F6AD3682-9923-674E-FF9C-F474B17DD13A}"/>
              </a:ext>
            </a:extLst>
          </p:cNvPr>
          <p:cNvSpPr/>
          <p:nvPr/>
        </p:nvSpPr>
        <p:spPr>
          <a:xfrm>
            <a:off x="9474715" y="1305442"/>
            <a:ext cx="868194" cy="868194"/>
          </a:xfrm>
          <a:prstGeom prst="ellipse">
            <a:avLst/>
          </a:prstGeom>
          <a:solidFill>
            <a:srgbClr val="3B67BC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chemeClr val="bg1"/>
              </a:solidFill>
              <a:latin typeface="Aller" panose="020B0503030302020204" pitchFamily="34" charset="0"/>
              <a:cs typeface="Arial" pitchFamily="34" charset="0"/>
            </a:endParaRP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0970AC1B-9917-5762-A22C-7C76ED657A51}"/>
              </a:ext>
            </a:extLst>
          </p:cNvPr>
          <p:cNvSpPr/>
          <p:nvPr/>
        </p:nvSpPr>
        <p:spPr>
          <a:xfrm>
            <a:off x="9474715" y="1184372"/>
            <a:ext cx="868194" cy="121069"/>
          </a:xfrm>
          <a:prstGeom prst="rect">
            <a:avLst/>
          </a:prstGeom>
          <a:solidFill>
            <a:srgbClr val="FFC000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 b="1" dirty="0">
              <a:solidFill>
                <a:schemeClr val="tx1"/>
              </a:solidFill>
              <a:latin typeface="Aller" panose="020B0503030302020204" pitchFamily="34" charset="0"/>
              <a:cs typeface="Arial" pitchFamily="34" charset="0"/>
            </a:endParaRP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EE7CAFCF-E534-E1C4-65DA-D55D6F689065}"/>
              </a:ext>
            </a:extLst>
          </p:cNvPr>
          <p:cNvSpPr/>
          <p:nvPr/>
        </p:nvSpPr>
        <p:spPr>
          <a:xfrm>
            <a:off x="9474715" y="2173635"/>
            <a:ext cx="868194" cy="121069"/>
          </a:xfrm>
          <a:prstGeom prst="rect">
            <a:avLst/>
          </a:prstGeom>
          <a:solidFill>
            <a:srgbClr val="009A04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 b="1" dirty="0">
              <a:solidFill>
                <a:schemeClr val="tx1"/>
              </a:solidFill>
              <a:latin typeface="Aller" panose="020B0503030302020204" pitchFamily="34" charset="0"/>
              <a:cs typeface="Arial" pitchFamily="34" charset="0"/>
            </a:endParaRP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E6601784-8317-3A2C-9980-AABF6ED1BE83}"/>
              </a:ext>
            </a:extLst>
          </p:cNvPr>
          <p:cNvSpPr/>
          <p:nvPr/>
        </p:nvSpPr>
        <p:spPr>
          <a:xfrm rot="16200000">
            <a:off x="8965062" y="1663981"/>
            <a:ext cx="868193" cy="151114"/>
          </a:xfrm>
          <a:prstGeom prst="rect">
            <a:avLst/>
          </a:prstGeom>
          <a:solidFill>
            <a:srgbClr val="7030A0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 b="1" dirty="0">
              <a:solidFill>
                <a:schemeClr val="bg1"/>
              </a:solidFill>
              <a:latin typeface="Aller" panose="020B0503030302020204" pitchFamily="34" charset="0"/>
              <a:cs typeface="Arial" pitchFamily="34" charset="0"/>
            </a:endParaRP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485AA2F0-8357-8948-2046-9153598CA950}"/>
              </a:ext>
            </a:extLst>
          </p:cNvPr>
          <p:cNvSpPr/>
          <p:nvPr/>
        </p:nvSpPr>
        <p:spPr>
          <a:xfrm rot="16200000">
            <a:off x="9970462" y="1677888"/>
            <a:ext cx="868193" cy="123299"/>
          </a:xfrm>
          <a:prstGeom prst="rect">
            <a:avLst/>
          </a:prstGeom>
          <a:solidFill>
            <a:srgbClr val="7030A0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 b="1" dirty="0">
              <a:solidFill>
                <a:schemeClr val="bg1"/>
              </a:solidFill>
              <a:latin typeface="Aller" panose="020B0503030302020204" pitchFamily="34" charset="0"/>
              <a:cs typeface="Arial" pitchFamily="34" charset="0"/>
            </a:endParaRPr>
          </a:p>
        </p:txBody>
      </p:sp>
      <p:pic>
        <p:nvPicPr>
          <p:cNvPr id="104" name="Picture 103" descr="Charger Icon | Line Iconpack | IconsMind">
            <a:extLst>
              <a:ext uri="{FF2B5EF4-FFF2-40B4-BE49-F238E27FC236}">
                <a16:creationId xmlns:a16="http://schemas.microsoft.com/office/drawing/2014/main" id="{39CBB940-2F77-572A-AEDC-E2DB208D7A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6200000" flipH="1">
            <a:off x="10567167" y="1553475"/>
            <a:ext cx="470666" cy="370592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105" name="Picture 104" descr="A picture containing clipart&#10;&#10;Description automatically generated">
            <a:extLst>
              <a:ext uri="{FF2B5EF4-FFF2-40B4-BE49-F238E27FC236}">
                <a16:creationId xmlns:a16="http://schemas.microsoft.com/office/drawing/2014/main" id="{B0D88D73-FDC4-D6E6-ADE9-0BB89A390E90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29865" y="1600075"/>
            <a:ext cx="483925" cy="278924"/>
          </a:xfrm>
          <a:prstGeom prst="rect">
            <a:avLst/>
          </a:prstGeom>
        </p:spPr>
      </p:pic>
      <p:pic>
        <p:nvPicPr>
          <p:cNvPr id="106" name="Picture 105" descr="Charger Icon | Line Iconpack | IconsMind">
            <a:extLst>
              <a:ext uri="{FF2B5EF4-FFF2-40B4-BE49-F238E27FC236}">
                <a16:creationId xmlns:a16="http://schemas.microsoft.com/office/drawing/2014/main" id="{F9509AB7-D12C-DD23-CB13-4B35B4451F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5400000" flipH="1">
            <a:off x="8734967" y="1553475"/>
            <a:ext cx="470666" cy="370592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107" name="Picture 2" descr="Cloud Services icon PNG and SVG Vector Free Download">
            <a:extLst>
              <a:ext uri="{FF2B5EF4-FFF2-40B4-BE49-F238E27FC236}">
                <a16:creationId xmlns:a16="http://schemas.microsoft.com/office/drawing/2014/main" id="{36B3A8DB-7CC4-B169-4899-7C4A2615C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95984" y="1544258"/>
            <a:ext cx="446952" cy="350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Oval 47">
            <a:extLst>
              <a:ext uri="{FF2B5EF4-FFF2-40B4-BE49-F238E27FC236}">
                <a16:creationId xmlns:a16="http://schemas.microsoft.com/office/drawing/2014/main" id="{72FD1563-315D-ABA8-AF30-E1B87109446D}"/>
              </a:ext>
            </a:extLst>
          </p:cNvPr>
          <p:cNvSpPr/>
          <p:nvPr/>
        </p:nvSpPr>
        <p:spPr>
          <a:xfrm>
            <a:off x="5624917" y="3676131"/>
            <a:ext cx="868194" cy="868194"/>
          </a:xfrm>
          <a:prstGeom prst="ellipse">
            <a:avLst/>
          </a:prstGeom>
          <a:solidFill>
            <a:srgbClr val="3B67BC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chemeClr val="bg1"/>
              </a:solidFill>
              <a:latin typeface="Aller" panose="020B0503030302020204" pitchFamily="34" charset="0"/>
              <a:cs typeface="Arial" pitchFamily="34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B17E29C7-E360-299E-67F6-1EC8C3D862F9}"/>
              </a:ext>
            </a:extLst>
          </p:cNvPr>
          <p:cNvSpPr/>
          <p:nvPr/>
        </p:nvSpPr>
        <p:spPr>
          <a:xfrm>
            <a:off x="5624917" y="3555062"/>
            <a:ext cx="868194" cy="121069"/>
          </a:xfrm>
          <a:prstGeom prst="rect">
            <a:avLst/>
          </a:prstGeom>
          <a:solidFill>
            <a:srgbClr val="FFC000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 b="1" dirty="0">
              <a:solidFill>
                <a:schemeClr val="tx1"/>
              </a:solidFill>
              <a:latin typeface="Aller" panose="020B0503030302020204" pitchFamily="34" charset="0"/>
              <a:cs typeface="Arial" pitchFamily="34" charset="0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4D79A30A-44BA-6374-4493-DD29F07B3586}"/>
              </a:ext>
            </a:extLst>
          </p:cNvPr>
          <p:cNvSpPr/>
          <p:nvPr/>
        </p:nvSpPr>
        <p:spPr>
          <a:xfrm>
            <a:off x="5624917" y="4544325"/>
            <a:ext cx="868194" cy="121069"/>
          </a:xfrm>
          <a:prstGeom prst="rect">
            <a:avLst/>
          </a:prstGeom>
          <a:solidFill>
            <a:srgbClr val="009A04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 b="1" dirty="0">
              <a:solidFill>
                <a:schemeClr val="tx1"/>
              </a:solidFill>
              <a:latin typeface="Aller" panose="020B0503030302020204" pitchFamily="34" charset="0"/>
              <a:cs typeface="Arial" pitchFamily="34" charset="0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B96DFE2C-D231-78CE-8EF3-9DD55F6D0459}"/>
              </a:ext>
            </a:extLst>
          </p:cNvPr>
          <p:cNvSpPr/>
          <p:nvPr/>
        </p:nvSpPr>
        <p:spPr>
          <a:xfrm rot="16200000">
            <a:off x="6120663" y="4048578"/>
            <a:ext cx="868193" cy="123299"/>
          </a:xfrm>
          <a:prstGeom prst="rect">
            <a:avLst/>
          </a:prstGeom>
          <a:solidFill>
            <a:srgbClr val="7030A0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 b="1" dirty="0">
              <a:solidFill>
                <a:schemeClr val="bg1"/>
              </a:solidFill>
              <a:latin typeface="Aller" panose="020B0503030302020204" pitchFamily="34" charset="0"/>
              <a:cs typeface="Arial" pitchFamily="34" charset="0"/>
            </a:endParaRPr>
          </a:p>
        </p:txBody>
      </p:sp>
      <p:pic>
        <p:nvPicPr>
          <p:cNvPr id="97" name="Picture 96" descr="Charger Icon | Line Iconpack | IconsMind">
            <a:extLst>
              <a:ext uri="{FF2B5EF4-FFF2-40B4-BE49-F238E27FC236}">
                <a16:creationId xmlns:a16="http://schemas.microsoft.com/office/drawing/2014/main" id="{840A6FB9-2F0B-F302-D6B0-B71584FAAA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6200000" flipH="1">
            <a:off x="6762192" y="4122929"/>
            <a:ext cx="470667" cy="370592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98" name="Picture 97" descr="Charger Icon | Line Iconpack | IconsMind">
            <a:extLst>
              <a:ext uri="{FF2B5EF4-FFF2-40B4-BE49-F238E27FC236}">
                <a16:creationId xmlns:a16="http://schemas.microsoft.com/office/drawing/2014/main" id="{5F2B31AD-1741-BCE3-8E59-17FC32B43C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6200000" flipH="1">
            <a:off x="6762192" y="3688832"/>
            <a:ext cx="470667" cy="370592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53" name="Rectangle 52">
            <a:extLst>
              <a:ext uri="{FF2B5EF4-FFF2-40B4-BE49-F238E27FC236}">
                <a16:creationId xmlns:a16="http://schemas.microsoft.com/office/drawing/2014/main" id="{40CAD387-112B-61E2-8F60-1BEF7E019DC8}"/>
              </a:ext>
            </a:extLst>
          </p:cNvPr>
          <p:cNvSpPr/>
          <p:nvPr/>
        </p:nvSpPr>
        <p:spPr>
          <a:xfrm rot="16200000">
            <a:off x="5124308" y="4042926"/>
            <a:ext cx="868193" cy="151114"/>
          </a:xfrm>
          <a:prstGeom prst="rect">
            <a:avLst/>
          </a:prstGeom>
          <a:solidFill>
            <a:srgbClr val="7030A0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 b="1" dirty="0">
              <a:solidFill>
                <a:schemeClr val="bg1"/>
              </a:solidFill>
              <a:latin typeface="Aller" panose="020B0503030302020204" pitchFamily="34" charset="0"/>
              <a:cs typeface="Arial" pitchFamily="34" charset="0"/>
            </a:endParaRPr>
          </a:p>
        </p:txBody>
      </p:sp>
      <p:pic>
        <p:nvPicPr>
          <p:cNvPr id="54" name="Picture 53" descr="Charger Icon | Line Iconpack | IconsMind">
            <a:extLst>
              <a:ext uri="{FF2B5EF4-FFF2-40B4-BE49-F238E27FC236}">
                <a16:creationId xmlns:a16="http://schemas.microsoft.com/office/drawing/2014/main" id="{53CE2395-B3D2-7EEF-092C-34802BBE8E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5400000" flipH="1">
            <a:off x="4894213" y="3635457"/>
            <a:ext cx="470666" cy="370592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95" name="Picture 94" descr="Charger Icon | Line Iconpack | IconsMind">
            <a:extLst>
              <a:ext uri="{FF2B5EF4-FFF2-40B4-BE49-F238E27FC236}">
                <a16:creationId xmlns:a16="http://schemas.microsoft.com/office/drawing/2014/main" id="{BC9A5336-96AB-F52A-AF66-EB5B87CD03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6200000" flipH="1">
            <a:off x="6664573" y="2934625"/>
            <a:ext cx="470667" cy="370592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96" name="Picture 95" descr="Charger Icon | Line Iconpack | IconsMind">
            <a:extLst>
              <a:ext uri="{FF2B5EF4-FFF2-40B4-BE49-F238E27FC236}">
                <a16:creationId xmlns:a16="http://schemas.microsoft.com/office/drawing/2014/main" id="{B1A7670F-2E6C-C3A0-91E7-4D693D2C92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6200000" flipH="1">
            <a:off x="6664573" y="2500528"/>
            <a:ext cx="470667" cy="370592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86" name="Oval 85">
            <a:extLst>
              <a:ext uri="{FF2B5EF4-FFF2-40B4-BE49-F238E27FC236}">
                <a16:creationId xmlns:a16="http://schemas.microsoft.com/office/drawing/2014/main" id="{A585E991-C933-4DDF-E5DB-48975BF4D74C}"/>
              </a:ext>
            </a:extLst>
          </p:cNvPr>
          <p:cNvSpPr/>
          <p:nvPr/>
        </p:nvSpPr>
        <p:spPr>
          <a:xfrm>
            <a:off x="9474715" y="2458895"/>
            <a:ext cx="868194" cy="868194"/>
          </a:xfrm>
          <a:prstGeom prst="ellipse">
            <a:avLst/>
          </a:prstGeom>
          <a:solidFill>
            <a:srgbClr val="3B67BC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chemeClr val="bg1"/>
              </a:solidFill>
              <a:latin typeface="Aller" panose="020B0503030302020204" pitchFamily="34" charset="0"/>
              <a:cs typeface="Arial" pitchFamily="34" charset="0"/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FBB79BEC-2872-DD97-8962-52CAA4E8A5FB}"/>
              </a:ext>
            </a:extLst>
          </p:cNvPr>
          <p:cNvSpPr/>
          <p:nvPr/>
        </p:nvSpPr>
        <p:spPr>
          <a:xfrm>
            <a:off x="9474715" y="2337825"/>
            <a:ext cx="868194" cy="121069"/>
          </a:xfrm>
          <a:prstGeom prst="rect">
            <a:avLst/>
          </a:prstGeom>
          <a:solidFill>
            <a:srgbClr val="FFC000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 b="1" dirty="0">
              <a:solidFill>
                <a:schemeClr val="tx1"/>
              </a:solidFill>
              <a:latin typeface="Aller" panose="020B0503030302020204" pitchFamily="34" charset="0"/>
              <a:cs typeface="Arial" pitchFamily="34" charset="0"/>
            </a:endParaRP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15B8EAE4-B86C-AEAA-13BF-5D301927C153}"/>
              </a:ext>
            </a:extLst>
          </p:cNvPr>
          <p:cNvSpPr/>
          <p:nvPr/>
        </p:nvSpPr>
        <p:spPr>
          <a:xfrm>
            <a:off x="9474715" y="3327088"/>
            <a:ext cx="868194" cy="121069"/>
          </a:xfrm>
          <a:prstGeom prst="rect">
            <a:avLst/>
          </a:prstGeom>
          <a:solidFill>
            <a:srgbClr val="009A04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 b="1" dirty="0">
              <a:solidFill>
                <a:schemeClr val="tx1"/>
              </a:solidFill>
              <a:latin typeface="Aller" panose="020B0503030302020204" pitchFamily="34" charset="0"/>
              <a:cs typeface="Arial" pitchFamily="34" charset="0"/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5E211E36-5284-F264-79DC-F8FB69D75789}"/>
              </a:ext>
            </a:extLst>
          </p:cNvPr>
          <p:cNvSpPr/>
          <p:nvPr/>
        </p:nvSpPr>
        <p:spPr>
          <a:xfrm rot="16200000">
            <a:off x="8965062" y="2817434"/>
            <a:ext cx="868193" cy="151114"/>
          </a:xfrm>
          <a:prstGeom prst="rect">
            <a:avLst/>
          </a:prstGeom>
          <a:solidFill>
            <a:srgbClr val="7030A0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 b="1" dirty="0">
              <a:solidFill>
                <a:schemeClr val="bg1"/>
              </a:solidFill>
              <a:latin typeface="Aller" panose="020B0503030302020204" pitchFamily="34" charset="0"/>
              <a:cs typeface="Arial" pitchFamily="34" charset="0"/>
            </a:endParaRP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D56F8369-8655-34D3-1F56-886E6ED4B0D7}"/>
              </a:ext>
            </a:extLst>
          </p:cNvPr>
          <p:cNvSpPr/>
          <p:nvPr/>
        </p:nvSpPr>
        <p:spPr>
          <a:xfrm rot="16200000">
            <a:off x="9970462" y="2831341"/>
            <a:ext cx="868193" cy="123299"/>
          </a:xfrm>
          <a:prstGeom prst="rect">
            <a:avLst/>
          </a:prstGeom>
          <a:solidFill>
            <a:srgbClr val="7030A0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 b="1" dirty="0">
              <a:solidFill>
                <a:schemeClr val="bg1"/>
              </a:solidFill>
              <a:latin typeface="Aller" panose="020B0503030302020204" pitchFamily="34" charset="0"/>
              <a:cs typeface="Arial" pitchFamily="34" charset="0"/>
            </a:endParaRPr>
          </a:p>
        </p:txBody>
      </p:sp>
      <p:pic>
        <p:nvPicPr>
          <p:cNvPr id="91" name="Picture 90" descr="Charger Icon | Line Iconpack | IconsMind">
            <a:extLst>
              <a:ext uri="{FF2B5EF4-FFF2-40B4-BE49-F238E27FC236}">
                <a16:creationId xmlns:a16="http://schemas.microsoft.com/office/drawing/2014/main" id="{DBF2738C-CC41-189F-9D40-2E1F60510F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6200000" flipH="1">
            <a:off x="10567167" y="2706928"/>
            <a:ext cx="470666" cy="370592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92" name="Picture 91" descr="A picture containing clipart&#10;&#10;Description automatically generated">
            <a:extLst>
              <a:ext uri="{FF2B5EF4-FFF2-40B4-BE49-F238E27FC236}">
                <a16:creationId xmlns:a16="http://schemas.microsoft.com/office/drawing/2014/main" id="{207EAF62-BEFA-1FAE-613A-F3A7F093D5F4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29865" y="2753528"/>
            <a:ext cx="483925" cy="278924"/>
          </a:xfrm>
          <a:prstGeom prst="rect">
            <a:avLst/>
          </a:prstGeom>
        </p:spPr>
      </p:pic>
      <p:pic>
        <p:nvPicPr>
          <p:cNvPr id="93" name="Picture 92" descr="Charger Icon | Line Iconpack | IconsMind">
            <a:extLst>
              <a:ext uri="{FF2B5EF4-FFF2-40B4-BE49-F238E27FC236}">
                <a16:creationId xmlns:a16="http://schemas.microsoft.com/office/drawing/2014/main" id="{DF7D549C-5ED5-DBB1-F133-853F4BAFE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5400000" flipH="1">
            <a:off x="8734967" y="2706928"/>
            <a:ext cx="470666" cy="370592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94" name="Picture 2" descr="Cloud Services icon PNG and SVG Vector Free Download">
            <a:extLst>
              <a:ext uri="{FF2B5EF4-FFF2-40B4-BE49-F238E27FC236}">
                <a16:creationId xmlns:a16="http://schemas.microsoft.com/office/drawing/2014/main" id="{CD855E36-AAFE-421F-CC09-5B88A75403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95984" y="2697711"/>
            <a:ext cx="446952" cy="350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7" name="Oval 76">
            <a:extLst>
              <a:ext uri="{FF2B5EF4-FFF2-40B4-BE49-F238E27FC236}">
                <a16:creationId xmlns:a16="http://schemas.microsoft.com/office/drawing/2014/main" id="{6F594CFB-9785-6AEE-C16A-428044F37059}"/>
              </a:ext>
            </a:extLst>
          </p:cNvPr>
          <p:cNvSpPr/>
          <p:nvPr/>
        </p:nvSpPr>
        <p:spPr>
          <a:xfrm>
            <a:off x="9474715" y="3612348"/>
            <a:ext cx="868194" cy="868194"/>
          </a:xfrm>
          <a:prstGeom prst="ellipse">
            <a:avLst/>
          </a:prstGeom>
          <a:solidFill>
            <a:srgbClr val="3B67BC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chemeClr val="bg1"/>
              </a:solidFill>
              <a:latin typeface="Aller" panose="020B0503030302020204" pitchFamily="34" charset="0"/>
              <a:cs typeface="Arial" pitchFamily="34" charset="0"/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A6571CC0-55F1-D6FD-01E5-7CC371342095}"/>
              </a:ext>
            </a:extLst>
          </p:cNvPr>
          <p:cNvSpPr/>
          <p:nvPr/>
        </p:nvSpPr>
        <p:spPr>
          <a:xfrm>
            <a:off x="9474715" y="3491278"/>
            <a:ext cx="868194" cy="121069"/>
          </a:xfrm>
          <a:prstGeom prst="rect">
            <a:avLst/>
          </a:prstGeom>
          <a:solidFill>
            <a:srgbClr val="FFC000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 b="1" dirty="0">
              <a:solidFill>
                <a:schemeClr val="tx1"/>
              </a:solidFill>
              <a:latin typeface="Aller" panose="020B0503030302020204" pitchFamily="34" charset="0"/>
              <a:cs typeface="Arial" pitchFamily="34" charset="0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2C0B203A-2D4A-F71A-0333-DEA81CE4FE68}"/>
              </a:ext>
            </a:extLst>
          </p:cNvPr>
          <p:cNvSpPr/>
          <p:nvPr/>
        </p:nvSpPr>
        <p:spPr>
          <a:xfrm>
            <a:off x="9474715" y="4480541"/>
            <a:ext cx="868194" cy="121069"/>
          </a:xfrm>
          <a:prstGeom prst="rect">
            <a:avLst/>
          </a:prstGeom>
          <a:solidFill>
            <a:srgbClr val="009A04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 b="1" dirty="0">
              <a:solidFill>
                <a:schemeClr val="tx1"/>
              </a:solidFill>
              <a:latin typeface="Aller" panose="020B0503030302020204" pitchFamily="34" charset="0"/>
              <a:cs typeface="Arial" pitchFamily="34" charset="0"/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644A69A6-50A6-4845-C709-AC7530CEB737}"/>
              </a:ext>
            </a:extLst>
          </p:cNvPr>
          <p:cNvSpPr/>
          <p:nvPr/>
        </p:nvSpPr>
        <p:spPr>
          <a:xfrm rot="16200000">
            <a:off x="8965062" y="3970887"/>
            <a:ext cx="868193" cy="151114"/>
          </a:xfrm>
          <a:prstGeom prst="rect">
            <a:avLst/>
          </a:prstGeom>
          <a:solidFill>
            <a:srgbClr val="7030A0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 b="1" dirty="0">
              <a:solidFill>
                <a:schemeClr val="bg1"/>
              </a:solidFill>
              <a:latin typeface="Aller" panose="020B0503030302020204" pitchFamily="34" charset="0"/>
              <a:cs typeface="Arial" pitchFamily="34" charset="0"/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1D14F1D4-ADFA-B1E8-6BBF-8FBCEEA33BD9}"/>
              </a:ext>
            </a:extLst>
          </p:cNvPr>
          <p:cNvSpPr/>
          <p:nvPr/>
        </p:nvSpPr>
        <p:spPr>
          <a:xfrm rot="16200000">
            <a:off x="9970462" y="3984794"/>
            <a:ext cx="868193" cy="123299"/>
          </a:xfrm>
          <a:prstGeom prst="rect">
            <a:avLst/>
          </a:prstGeom>
          <a:solidFill>
            <a:srgbClr val="7030A0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 b="1" dirty="0">
              <a:solidFill>
                <a:schemeClr val="bg1"/>
              </a:solidFill>
              <a:latin typeface="Aller" panose="020B0503030302020204" pitchFamily="34" charset="0"/>
              <a:cs typeface="Arial" pitchFamily="34" charset="0"/>
            </a:endParaRPr>
          </a:p>
        </p:txBody>
      </p:sp>
      <p:pic>
        <p:nvPicPr>
          <p:cNvPr id="82" name="Picture 81" descr="Charger Icon | Line Iconpack | IconsMind">
            <a:extLst>
              <a:ext uri="{FF2B5EF4-FFF2-40B4-BE49-F238E27FC236}">
                <a16:creationId xmlns:a16="http://schemas.microsoft.com/office/drawing/2014/main" id="{9849C132-85BB-B4D1-EBF2-B7E17E264F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6200000" flipH="1">
            <a:off x="10567167" y="3860381"/>
            <a:ext cx="470666" cy="370592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83" name="Picture 82" descr="A picture containing clipart&#10;&#10;Description automatically generated">
            <a:extLst>
              <a:ext uri="{FF2B5EF4-FFF2-40B4-BE49-F238E27FC236}">
                <a16:creationId xmlns:a16="http://schemas.microsoft.com/office/drawing/2014/main" id="{CC46CCBF-FB18-3E80-8ACA-54CB0C032A9D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29865" y="3906981"/>
            <a:ext cx="483925" cy="278924"/>
          </a:xfrm>
          <a:prstGeom prst="rect">
            <a:avLst/>
          </a:prstGeom>
        </p:spPr>
      </p:pic>
      <p:pic>
        <p:nvPicPr>
          <p:cNvPr id="84" name="Picture 83" descr="Charger Icon | Line Iconpack | IconsMind">
            <a:extLst>
              <a:ext uri="{FF2B5EF4-FFF2-40B4-BE49-F238E27FC236}">
                <a16:creationId xmlns:a16="http://schemas.microsoft.com/office/drawing/2014/main" id="{A72388B1-ED2F-3C38-8CC9-949E2860A0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5400000" flipH="1">
            <a:off x="8734967" y="3860381"/>
            <a:ext cx="470666" cy="370592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85" name="Picture 2" descr="Cloud Services icon PNG and SVG Vector Free Download">
            <a:extLst>
              <a:ext uri="{FF2B5EF4-FFF2-40B4-BE49-F238E27FC236}">
                <a16:creationId xmlns:a16="http://schemas.microsoft.com/office/drawing/2014/main" id="{84E987F8-1087-F964-4E3D-2CF533A02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95984" y="3851164"/>
            <a:ext cx="446952" cy="350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" name="Oval 67">
            <a:extLst>
              <a:ext uri="{FF2B5EF4-FFF2-40B4-BE49-F238E27FC236}">
                <a16:creationId xmlns:a16="http://schemas.microsoft.com/office/drawing/2014/main" id="{4C7EB0B1-B1AF-0421-1954-A42214825EF7}"/>
              </a:ext>
            </a:extLst>
          </p:cNvPr>
          <p:cNvSpPr/>
          <p:nvPr/>
        </p:nvSpPr>
        <p:spPr>
          <a:xfrm>
            <a:off x="9474715" y="4765800"/>
            <a:ext cx="868194" cy="868194"/>
          </a:xfrm>
          <a:prstGeom prst="ellipse">
            <a:avLst/>
          </a:prstGeom>
          <a:solidFill>
            <a:srgbClr val="3B67BC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chemeClr val="bg1"/>
              </a:solidFill>
              <a:latin typeface="Aller" panose="020B0503030302020204" pitchFamily="34" charset="0"/>
              <a:cs typeface="Arial" pitchFamily="34" charset="0"/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B6308A5C-00DA-43FF-DDA0-7D43E87D9C6F}"/>
              </a:ext>
            </a:extLst>
          </p:cNvPr>
          <p:cNvSpPr/>
          <p:nvPr/>
        </p:nvSpPr>
        <p:spPr>
          <a:xfrm>
            <a:off x="9474715" y="4644730"/>
            <a:ext cx="868194" cy="121069"/>
          </a:xfrm>
          <a:prstGeom prst="rect">
            <a:avLst/>
          </a:prstGeom>
          <a:solidFill>
            <a:srgbClr val="FFC000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 b="1" dirty="0">
              <a:solidFill>
                <a:schemeClr val="tx1"/>
              </a:solidFill>
              <a:latin typeface="Aller" panose="020B0503030302020204" pitchFamily="34" charset="0"/>
              <a:cs typeface="Arial" pitchFamily="34" charset="0"/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DD1C615A-257D-BBA6-DF28-BAD3228E1D17}"/>
              </a:ext>
            </a:extLst>
          </p:cNvPr>
          <p:cNvSpPr/>
          <p:nvPr/>
        </p:nvSpPr>
        <p:spPr>
          <a:xfrm>
            <a:off x="9474715" y="5633993"/>
            <a:ext cx="868194" cy="121069"/>
          </a:xfrm>
          <a:prstGeom prst="rect">
            <a:avLst/>
          </a:prstGeom>
          <a:solidFill>
            <a:srgbClr val="009A04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 b="1" dirty="0">
              <a:solidFill>
                <a:schemeClr val="tx1"/>
              </a:solidFill>
              <a:latin typeface="Aller" panose="020B0503030302020204" pitchFamily="34" charset="0"/>
              <a:cs typeface="Arial" pitchFamily="34" charset="0"/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B3042573-BBFC-8BF3-3C8B-27940BC77B94}"/>
              </a:ext>
            </a:extLst>
          </p:cNvPr>
          <p:cNvSpPr/>
          <p:nvPr/>
        </p:nvSpPr>
        <p:spPr>
          <a:xfrm rot="16200000">
            <a:off x="8965062" y="5124339"/>
            <a:ext cx="868193" cy="151114"/>
          </a:xfrm>
          <a:prstGeom prst="rect">
            <a:avLst/>
          </a:prstGeom>
          <a:solidFill>
            <a:srgbClr val="7030A0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 b="1" dirty="0">
              <a:solidFill>
                <a:schemeClr val="bg1"/>
              </a:solidFill>
              <a:latin typeface="Aller" panose="020B0503030302020204" pitchFamily="34" charset="0"/>
              <a:cs typeface="Arial" pitchFamily="34" charset="0"/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C6E6A2A3-F676-DCC0-AACD-B668B4B61EBC}"/>
              </a:ext>
            </a:extLst>
          </p:cNvPr>
          <p:cNvSpPr/>
          <p:nvPr/>
        </p:nvSpPr>
        <p:spPr>
          <a:xfrm rot="16200000">
            <a:off x="9970462" y="5138246"/>
            <a:ext cx="868193" cy="123299"/>
          </a:xfrm>
          <a:prstGeom prst="rect">
            <a:avLst/>
          </a:prstGeom>
          <a:solidFill>
            <a:srgbClr val="7030A0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 b="1" dirty="0">
              <a:solidFill>
                <a:schemeClr val="bg1"/>
              </a:solidFill>
              <a:latin typeface="Aller" panose="020B0503030302020204" pitchFamily="34" charset="0"/>
              <a:cs typeface="Arial" pitchFamily="34" charset="0"/>
            </a:endParaRPr>
          </a:p>
        </p:txBody>
      </p:sp>
      <p:pic>
        <p:nvPicPr>
          <p:cNvPr id="73" name="Picture 72" descr="Charger Icon | Line Iconpack | IconsMind">
            <a:extLst>
              <a:ext uri="{FF2B5EF4-FFF2-40B4-BE49-F238E27FC236}">
                <a16:creationId xmlns:a16="http://schemas.microsoft.com/office/drawing/2014/main" id="{B25BC741-8AA6-887B-BCF6-3B9AB1B691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6200000" flipH="1">
            <a:off x="10567167" y="5013833"/>
            <a:ext cx="470666" cy="370592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74" name="Picture 73" descr="A picture containing clipart&#10;&#10;Description automatically generated">
            <a:extLst>
              <a:ext uri="{FF2B5EF4-FFF2-40B4-BE49-F238E27FC236}">
                <a16:creationId xmlns:a16="http://schemas.microsoft.com/office/drawing/2014/main" id="{16C48FB4-05AA-5C4F-806A-F6726276A2E7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29865" y="5060433"/>
            <a:ext cx="483925" cy="278924"/>
          </a:xfrm>
          <a:prstGeom prst="rect">
            <a:avLst/>
          </a:prstGeom>
        </p:spPr>
      </p:pic>
      <p:pic>
        <p:nvPicPr>
          <p:cNvPr id="75" name="Picture 74" descr="Charger Icon | Line Iconpack | IconsMind">
            <a:extLst>
              <a:ext uri="{FF2B5EF4-FFF2-40B4-BE49-F238E27FC236}">
                <a16:creationId xmlns:a16="http://schemas.microsoft.com/office/drawing/2014/main" id="{F27C83D7-17F5-EDE8-4498-40432773E3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5400000" flipH="1">
            <a:off x="8734967" y="5013833"/>
            <a:ext cx="470666" cy="370592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76" name="Picture 2" descr="Cloud Services icon PNG and SVG Vector Free Download">
            <a:extLst>
              <a:ext uri="{FF2B5EF4-FFF2-40B4-BE49-F238E27FC236}">
                <a16:creationId xmlns:a16="http://schemas.microsoft.com/office/drawing/2014/main" id="{963BED7B-770F-246C-459E-BDD867BFE2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95984" y="5004616"/>
            <a:ext cx="446952" cy="350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D002957B-C537-8127-1838-51504B6CCDEB}"/>
              </a:ext>
            </a:extLst>
          </p:cNvPr>
          <p:cNvCxnSpPr>
            <a:cxnSpLocks/>
            <a:stCxn id="96" idx="2"/>
            <a:endCxn id="107" idx="1"/>
          </p:cNvCxnSpPr>
          <p:nvPr/>
        </p:nvCxnSpPr>
        <p:spPr>
          <a:xfrm flipV="1">
            <a:off x="7085203" y="1719722"/>
            <a:ext cx="1110781" cy="96610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16D4C423-828C-1459-204A-A5DAAA949753}"/>
              </a:ext>
            </a:extLst>
          </p:cNvPr>
          <p:cNvCxnSpPr>
            <a:cxnSpLocks/>
            <a:stCxn id="95" idx="2"/>
            <a:endCxn id="94" idx="1"/>
          </p:cNvCxnSpPr>
          <p:nvPr/>
        </p:nvCxnSpPr>
        <p:spPr>
          <a:xfrm flipV="1">
            <a:off x="7085203" y="2873175"/>
            <a:ext cx="1110781" cy="2467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F248C391-584D-5522-EC11-501CF5D458C9}"/>
              </a:ext>
            </a:extLst>
          </p:cNvPr>
          <p:cNvCxnSpPr>
            <a:cxnSpLocks/>
            <a:stCxn id="98" idx="2"/>
            <a:endCxn id="85" idx="1"/>
          </p:cNvCxnSpPr>
          <p:nvPr/>
        </p:nvCxnSpPr>
        <p:spPr>
          <a:xfrm>
            <a:off x="7182822" y="3874129"/>
            <a:ext cx="1013162" cy="15249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F015CE56-C45A-4FDC-ECE1-0D91EEB6797B}"/>
              </a:ext>
            </a:extLst>
          </p:cNvPr>
          <p:cNvCxnSpPr>
            <a:cxnSpLocks/>
            <a:stCxn id="97" idx="2"/>
            <a:endCxn id="76" idx="1"/>
          </p:cNvCxnSpPr>
          <p:nvPr/>
        </p:nvCxnSpPr>
        <p:spPr>
          <a:xfrm>
            <a:off x="7182822" y="4308226"/>
            <a:ext cx="1013162" cy="87185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5E836FDE-7B84-272F-AE57-A4422FC66CCE}"/>
              </a:ext>
            </a:extLst>
          </p:cNvPr>
          <p:cNvSpPr txBox="1"/>
          <p:nvPr/>
        </p:nvSpPr>
        <p:spPr>
          <a:xfrm>
            <a:off x="5479597" y="6061619"/>
            <a:ext cx="12955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b="1" dirty="0">
                <a:solidFill>
                  <a:srgbClr val="4D4F53"/>
                </a:solidFill>
                <a:latin typeface="Aller Light" panose="020B0503040302020204" pitchFamily="34" charset="0"/>
                <a:cs typeface="Arial" pitchFamily="34" charset="0"/>
              </a:rPr>
              <a:t>Capability APIs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480EF93-E2FB-922F-9752-110FF900EF67}"/>
              </a:ext>
            </a:extLst>
          </p:cNvPr>
          <p:cNvSpPr txBox="1"/>
          <p:nvPr/>
        </p:nvSpPr>
        <p:spPr>
          <a:xfrm>
            <a:off x="9383732" y="6061619"/>
            <a:ext cx="10824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b="1" dirty="0">
                <a:solidFill>
                  <a:srgbClr val="4D4F53"/>
                </a:solidFill>
                <a:latin typeface="Aller Light" panose="020B0503040302020204" pitchFamily="34" charset="0"/>
                <a:cs typeface="Arial" pitchFamily="34" charset="0"/>
              </a:rPr>
              <a:t>System APIs</a:t>
            </a:r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49267546-F062-E162-0F44-18F7F1E41436}"/>
              </a:ext>
            </a:extLst>
          </p:cNvPr>
          <p:cNvCxnSpPr>
            <a:cxnSpLocks/>
            <a:stCxn id="42" idx="2"/>
            <a:endCxn id="35" idx="1"/>
          </p:cNvCxnSpPr>
          <p:nvPr/>
        </p:nvCxnSpPr>
        <p:spPr>
          <a:xfrm flipV="1">
            <a:off x="3743008" y="3220208"/>
            <a:ext cx="643155" cy="2721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0CA78164-E775-8CEB-7572-35ECCF427740}"/>
              </a:ext>
            </a:extLst>
          </p:cNvPr>
          <p:cNvCxnSpPr>
            <a:cxnSpLocks/>
            <a:stCxn id="41" idx="2"/>
            <a:endCxn id="43" idx="1"/>
          </p:cNvCxnSpPr>
          <p:nvPr/>
        </p:nvCxnSpPr>
        <p:spPr>
          <a:xfrm>
            <a:off x="3743008" y="3789103"/>
            <a:ext cx="643155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C0095555-225C-3492-743A-468C8FD99DA2}"/>
              </a:ext>
            </a:extLst>
          </p:cNvPr>
          <p:cNvSpPr txBox="1"/>
          <p:nvPr/>
        </p:nvSpPr>
        <p:spPr>
          <a:xfrm>
            <a:off x="1865984" y="6060493"/>
            <a:ext cx="11362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b="1" dirty="0">
                <a:solidFill>
                  <a:srgbClr val="4D4F53"/>
                </a:solidFill>
                <a:latin typeface="Aller Light" panose="020B0503040302020204" pitchFamily="34" charset="0"/>
                <a:cs typeface="Arial" pitchFamily="34" charset="0"/>
              </a:rPr>
              <a:t>Presentation</a:t>
            </a:r>
          </a:p>
        </p:txBody>
      </p:sp>
    </p:spTree>
    <p:extLst>
      <p:ext uri="{BB962C8B-B14F-4D97-AF65-F5344CB8AC3E}">
        <p14:creationId xmlns:p14="http://schemas.microsoft.com/office/powerpoint/2010/main" val="176036422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EB514C-7DEC-2A0A-04D7-734418663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Migration Cycle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09175E-3682-A8A4-1E7C-2F000436E1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729D4-A164-47A3-830D-E792BCE699E4}" type="slidenum">
              <a:rPr lang="en-US" smtClean="0"/>
              <a:t>43</a:t>
            </a:fld>
            <a:endParaRPr lang="en-US" dirty="0"/>
          </a:p>
        </p:txBody>
      </p:sp>
      <p:sp>
        <p:nvSpPr>
          <p:cNvPr id="21" name="Slide Number Placeholder 10">
            <a:extLst>
              <a:ext uri="{FF2B5EF4-FFF2-40B4-BE49-F238E27FC236}">
                <a16:creationId xmlns:a16="http://schemas.microsoft.com/office/drawing/2014/main" id="{00EB881F-40D2-206C-5F5F-CC0DBC40B885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 cap="all" spc="15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91729D4-A164-47A3-830D-E792BCE699E4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9069B62-31F5-DBA4-4DB7-600B9D2D342E}"/>
              </a:ext>
            </a:extLst>
          </p:cNvPr>
          <p:cNvSpPr/>
          <p:nvPr/>
        </p:nvSpPr>
        <p:spPr>
          <a:xfrm>
            <a:off x="513713" y="4096732"/>
            <a:ext cx="2060185" cy="2270126"/>
          </a:xfrm>
          <a:prstGeom prst="ellipse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E01444F-C087-9185-93C2-95B36AC4FF06}"/>
              </a:ext>
            </a:extLst>
          </p:cNvPr>
          <p:cNvSpPr/>
          <p:nvPr/>
        </p:nvSpPr>
        <p:spPr>
          <a:xfrm>
            <a:off x="841639" y="4458075"/>
            <a:ext cx="1404333" cy="1547441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F893C45-D6D3-D5E2-6EF6-D63B364C0795}"/>
              </a:ext>
            </a:extLst>
          </p:cNvPr>
          <p:cNvSpPr/>
          <p:nvPr/>
        </p:nvSpPr>
        <p:spPr>
          <a:xfrm>
            <a:off x="2107920" y="4699124"/>
            <a:ext cx="878697" cy="920943"/>
          </a:xfrm>
          <a:prstGeom prst="ellipse">
            <a:avLst/>
          </a:prstGeom>
          <a:solidFill>
            <a:srgbClr val="00B050"/>
          </a:solidFill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Migrate Apps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CE47A56-0E3B-2D23-DF66-F24D01FEA7CB}"/>
              </a:ext>
            </a:extLst>
          </p:cNvPr>
          <p:cNvSpPr/>
          <p:nvPr/>
        </p:nvSpPr>
        <p:spPr>
          <a:xfrm>
            <a:off x="111405" y="4773867"/>
            <a:ext cx="878697" cy="920943"/>
          </a:xfrm>
          <a:prstGeom prst="ellipse">
            <a:avLst/>
          </a:prstGeom>
          <a:solidFill>
            <a:srgbClr val="00B050"/>
          </a:solidFill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Tune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E6BEFF0-4BB3-0DEF-48F7-3FFC1122602B}"/>
              </a:ext>
            </a:extLst>
          </p:cNvPr>
          <p:cNvSpPr/>
          <p:nvPr/>
        </p:nvSpPr>
        <p:spPr>
          <a:xfrm>
            <a:off x="1109662" y="5725390"/>
            <a:ext cx="878697" cy="920943"/>
          </a:xfrm>
          <a:prstGeom prst="ellipse">
            <a:avLst/>
          </a:prstGeom>
          <a:solidFill>
            <a:srgbClr val="00B050"/>
          </a:solidFill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tx1"/>
                </a:solidFill>
              </a:rPr>
              <a:t>Validate</a:t>
            </a:r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3C36524A-7B72-7258-ADD8-551579A2EB67}"/>
              </a:ext>
            </a:extLst>
          </p:cNvPr>
          <p:cNvSpPr/>
          <p:nvPr/>
        </p:nvSpPr>
        <p:spPr>
          <a:xfrm rot="8100000">
            <a:off x="2038796" y="4451158"/>
            <a:ext cx="309663" cy="294154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93D655C5-2905-121B-76AC-371329775862}"/>
              </a:ext>
            </a:extLst>
          </p:cNvPr>
          <p:cNvSpPr/>
          <p:nvPr/>
        </p:nvSpPr>
        <p:spPr>
          <a:xfrm rot="2295888">
            <a:off x="781443" y="4407429"/>
            <a:ext cx="309663" cy="294154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09841D14-9626-D4BC-C793-70F1D1D899BA}"/>
              </a:ext>
            </a:extLst>
          </p:cNvPr>
          <p:cNvSpPr/>
          <p:nvPr/>
        </p:nvSpPr>
        <p:spPr>
          <a:xfrm rot="13606229">
            <a:off x="2002157" y="5759987"/>
            <a:ext cx="341218" cy="266951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71394456-F41A-2670-FD84-59F1A030C504}"/>
              </a:ext>
            </a:extLst>
          </p:cNvPr>
          <p:cNvSpPr/>
          <p:nvPr/>
        </p:nvSpPr>
        <p:spPr>
          <a:xfrm rot="18905877">
            <a:off x="756521" y="5720832"/>
            <a:ext cx="309663" cy="294154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2DFD86C-55DC-3E5C-948B-C9A2F3423429}"/>
              </a:ext>
            </a:extLst>
          </p:cNvPr>
          <p:cNvSpPr/>
          <p:nvPr/>
        </p:nvSpPr>
        <p:spPr>
          <a:xfrm>
            <a:off x="1102403" y="3747601"/>
            <a:ext cx="878697" cy="920943"/>
          </a:xfrm>
          <a:prstGeom prst="ellipse">
            <a:avLst/>
          </a:prstGeom>
          <a:solidFill>
            <a:srgbClr val="A568D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Prep Apps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BE214214-E6A7-00C2-F303-EF0C4C97019C}"/>
              </a:ext>
            </a:extLst>
          </p:cNvPr>
          <p:cNvSpPr/>
          <p:nvPr/>
        </p:nvSpPr>
        <p:spPr>
          <a:xfrm>
            <a:off x="1102403" y="316147"/>
            <a:ext cx="878697" cy="920943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Assess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A1FEE817-2050-C619-C9D6-1391211F93C0}"/>
              </a:ext>
            </a:extLst>
          </p:cNvPr>
          <p:cNvSpPr/>
          <p:nvPr/>
        </p:nvSpPr>
        <p:spPr>
          <a:xfrm>
            <a:off x="1102403" y="2603783"/>
            <a:ext cx="878697" cy="920943"/>
          </a:xfrm>
          <a:prstGeom prst="ellipse">
            <a:avLst/>
          </a:prstGeom>
          <a:solidFill>
            <a:srgbClr val="A568D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Set up Cloud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2F6201B4-2AFA-902B-E705-FBABF86C4DA9}"/>
              </a:ext>
            </a:extLst>
          </p:cNvPr>
          <p:cNvSpPr/>
          <p:nvPr/>
        </p:nvSpPr>
        <p:spPr>
          <a:xfrm>
            <a:off x="1102403" y="1459965"/>
            <a:ext cx="878697" cy="920943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Plan</a:t>
            </a:r>
          </a:p>
        </p:txBody>
      </p:sp>
      <p:pic>
        <p:nvPicPr>
          <p:cNvPr id="3" name="Picture 8" descr="kcdc | Kansas City MO">
            <a:extLst>
              <a:ext uri="{FF2B5EF4-FFF2-40B4-BE49-F238E27FC236}">
                <a16:creationId xmlns:a16="http://schemas.microsoft.com/office/drawing/2014/main" id="{E7E14D9C-D912-ED58-C1C7-5CFF58BDCF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319600" y="0"/>
            <a:ext cx="875134" cy="875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A11F78A-79AD-988F-9D26-20DA930E9A01}"/>
              </a:ext>
            </a:extLst>
          </p:cNvPr>
          <p:cNvSpPr txBox="1"/>
          <p:nvPr/>
        </p:nvSpPr>
        <p:spPr>
          <a:xfrm>
            <a:off x="3609210" y="1253417"/>
            <a:ext cx="733819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pc="200" dirty="0">
                <a:solidFill>
                  <a:schemeClr val="accent5"/>
                </a:solidFill>
              </a:rPr>
              <a:t>Goal</a:t>
            </a:r>
          </a:p>
          <a:p>
            <a:r>
              <a:rPr lang="en-US" dirty="0"/>
              <a:t>Migrate applications in waves</a:t>
            </a:r>
          </a:p>
          <a:p>
            <a:endParaRPr lang="en-US" dirty="0"/>
          </a:p>
          <a:p>
            <a:r>
              <a:rPr lang="en-US" sz="2000" spc="200" dirty="0">
                <a:solidFill>
                  <a:schemeClr val="accent5"/>
                </a:solidFill>
              </a:rPr>
              <a:t>Deliverables</a:t>
            </a:r>
          </a:p>
          <a:p>
            <a:r>
              <a:rPr lang="en-US" dirty="0"/>
              <a:t>Applications on the cloud</a:t>
            </a:r>
          </a:p>
          <a:p>
            <a:r>
              <a:rPr lang="en-US" dirty="0"/>
              <a:t>Applications tuned</a:t>
            </a:r>
          </a:p>
          <a:p>
            <a:r>
              <a:rPr lang="en-US" dirty="0"/>
              <a:t>Any required documentation</a:t>
            </a:r>
          </a:p>
          <a:p>
            <a:endParaRPr lang="en-US" dirty="0"/>
          </a:p>
          <a:p>
            <a:r>
              <a:rPr lang="en-US" sz="2000" spc="200" dirty="0">
                <a:solidFill>
                  <a:schemeClr val="accent5"/>
                </a:solidFill>
              </a:rPr>
              <a:t>Process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Consult wave plan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Migrate applications according to plan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Validate applications are working correctly; run full test suite(s)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Tune applications</a:t>
            </a:r>
          </a:p>
        </p:txBody>
      </p:sp>
    </p:spTree>
    <p:extLst>
      <p:ext uri="{BB962C8B-B14F-4D97-AF65-F5344CB8AC3E}">
        <p14:creationId xmlns:p14="http://schemas.microsoft.com/office/powerpoint/2010/main" val="222352577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06BE9-6CEE-23D1-2F0B-8591F0A88D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Accelerators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DC0B66-0DF4-6D9B-FB45-BAB2B73BA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729D4-A164-47A3-830D-E792BCE699E4}" type="slidenum">
              <a:rPr lang="en-US" smtClean="0"/>
              <a:t>44</a:t>
            </a:fld>
            <a:endParaRPr lang="en-US" dirty="0"/>
          </a:p>
        </p:txBody>
      </p:sp>
      <p:pic>
        <p:nvPicPr>
          <p:cNvPr id="6" name="Picture 8" descr="kcdc | Kansas City MO">
            <a:extLst>
              <a:ext uri="{FF2B5EF4-FFF2-40B4-BE49-F238E27FC236}">
                <a16:creationId xmlns:a16="http://schemas.microsoft.com/office/drawing/2014/main" id="{1ED1C9F6-BE42-8E80-945A-108EC0EB79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319600" y="0"/>
            <a:ext cx="875134" cy="875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Lift &amp; shift servers to Azure with the Azure Migrate ...">
            <a:extLst>
              <a:ext uri="{FF2B5EF4-FFF2-40B4-BE49-F238E27FC236}">
                <a16:creationId xmlns:a16="http://schemas.microsoft.com/office/drawing/2014/main" id="{15BB4488-C1EE-1910-6855-F9D190C4F7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49153" y="1256428"/>
            <a:ext cx="2422113" cy="2010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2433E54-ED39-3B4E-D9E7-404D55D11A0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22405" y="1437309"/>
            <a:ext cx="8020442" cy="4820398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6930586B-EC89-A318-F486-D1097ECBCF3D}"/>
              </a:ext>
            </a:extLst>
          </p:cNvPr>
          <p:cNvSpPr/>
          <p:nvPr/>
        </p:nvSpPr>
        <p:spPr>
          <a:xfrm>
            <a:off x="10640378" y="3048000"/>
            <a:ext cx="812800" cy="2783840"/>
          </a:xfrm>
          <a:prstGeom prst="ellipse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6330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06BE9-6CEE-23D1-2F0B-8591F0A88D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Automate Software Delivery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DC0B66-0DF4-6D9B-FB45-BAB2B73BA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729D4-A164-47A3-830D-E792BCE699E4}" type="slidenum">
              <a:rPr lang="en-US" smtClean="0"/>
              <a:t>45</a:t>
            </a:fld>
            <a:endParaRPr lang="en-US" dirty="0"/>
          </a:p>
        </p:txBody>
      </p:sp>
      <p:pic>
        <p:nvPicPr>
          <p:cNvPr id="6" name="Picture 8" descr="kcdc | Kansas City MO">
            <a:extLst>
              <a:ext uri="{FF2B5EF4-FFF2-40B4-BE49-F238E27FC236}">
                <a16:creationId xmlns:a16="http://schemas.microsoft.com/office/drawing/2014/main" id="{1ED1C9F6-BE42-8E80-945A-108EC0EB79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319600" y="0"/>
            <a:ext cx="875134" cy="875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660852A-1F5E-EC80-FE7A-208E7226D4AB}"/>
              </a:ext>
            </a:extLst>
          </p:cNvPr>
          <p:cNvPicPr/>
          <p:nvPr/>
        </p:nvPicPr>
        <p:blipFill>
          <a:blip r:embed="rId3" cstate="print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98428" y="1066801"/>
            <a:ext cx="9359479" cy="5542853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371266840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Illuminated server room panel">
            <a:extLst>
              <a:ext uri="{FF2B5EF4-FFF2-40B4-BE49-F238E27FC236}">
                <a16:creationId xmlns:a16="http://schemas.microsoft.com/office/drawing/2014/main" id="{47DBE8E2-71E9-40A8-B25F-2D4F23E76688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8402" y="598401"/>
            <a:ext cx="9645056" cy="5661198"/>
          </a:xfrm>
        </p:spPr>
      </p:pic>
      <p:sp>
        <p:nvSpPr>
          <p:cNvPr id="24" name="Title 23">
            <a:extLst>
              <a:ext uri="{FF2B5EF4-FFF2-40B4-BE49-F238E27FC236}">
                <a16:creationId xmlns:a16="http://schemas.microsoft.com/office/drawing/2014/main" id="{3413C595-4D01-4997-9A0A-E7606687AB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69978" y="3443968"/>
            <a:ext cx="6022021" cy="882499"/>
          </a:xfrm>
        </p:spPr>
        <p:txBody>
          <a:bodyPr/>
          <a:lstStyle/>
          <a:p>
            <a:r>
              <a:rPr lang="en-US" dirty="0"/>
              <a:t>Special Needs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D7D3E7A5-4BD8-44AD-B116-D2CED7043DD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169979" y="4326467"/>
            <a:ext cx="6022021" cy="830414"/>
          </a:xfrm>
        </p:spPr>
        <p:txBody>
          <a:bodyPr/>
          <a:lstStyle/>
          <a:p>
            <a:r>
              <a:rPr lang="en-US" dirty="0"/>
              <a:t>Legacy Modernization</a:t>
            </a:r>
          </a:p>
        </p:txBody>
      </p:sp>
      <p:pic>
        <p:nvPicPr>
          <p:cNvPr id="2" name="Picture 8" descr="kcdc | Kansas City MO">
            <a:extLst>
              <a:ext uri="{FF2B5EF4-FFF2-40B4-BE49-F238E27FC236}">
                <a16:creationId xmlns:a16="http://schemas.microsoft.com/office/drawing/2014/main" id="{F3656459-0B3A-4B1A-F180-BFE5CC3D0D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319600" y="0"/>
            <a:ext cx="875134" cy="875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556780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CF5DD-37C7-C440-39E0-97A2A7FB4E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Legacy Modernization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1AA955-A068-4C09-9A9F-E2F1421CEE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729D4-A164-47A3-830D-E792BCE699E4}" type="slidenum">
              <a:rPr lang="en-US" smtClean="0"/>
              <a:t>47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ED15DCB-2ACB-9DAD-5330-85CF4588B87B}"/>
              </a:ext>
            </a:extLst>
          </p:cNvPr>
          <p:cNvSpPr/>
          <p:nvPr/>
        </p:nvSpPr>
        <p:spPr>
          <a:xfrm>
            <a:off x="3371316" y="998443"/>
            <a:ext cx="8409310" cy="104941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400" b="1" dirty="0">
                <a:solidFill>
                  <a:schemeClr val="tx1"/>
                </a:solidFill>
                <a:latin typeface="Aller" panose="020B0503030302020204" pitchFamily="34" charset="0"/>
                <a:cs typeface="Arial" pitchFamily="34" charset="0"/>
              </a:rPr>
              <a:t>Terminal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338D6E1-91FF-632B-DDD1-8BC0B11AA97C}"/>
              </a:ext>
            </a:extLst>
          </p:cNvPr>
          <p:cNvSpPr/>
          <p:nvPr/>
        </p:nvSpPr>
        <p:spPr>
          <a:xfrm>
            <a:off x="3382185" y="2128183"/>
            <a:ext cx="8409310" cy="429707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400" b="1" dirty="0">
                <a:solidFill>
                  <a:schemeClr val="tx1"/>
                </a:solidFill>
                <a:latin typeface="Aller" panose="020B0503030302020204" pitchFamily="34" charset="0"/>
                <a:cs typeface="Arial" pitchFamily="34" charset="0"/>
              </a:rPr>
              <a:t>Mainframe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6090D08-EB74-8C24-2C1D-8ACC7B6FC627}"/>
              </a:ext>
            </a:extLst>
          </p:cNvPr>
          <p:cNvSpPr/>
          <p:nvPr/>
        </p:nvSpPr>
        <p:spPr>
          <a:xfrm>
            <a:off x="3737386" y="2800763"/>
            <a:ext cx="7685730" cy="1772625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>
              <a:solidFill>
                <a:schemeClr val="tx1"/>
              </a:solidFill>
              <a:latin typeface="Aller" panose="020B0503030302020204" pitchFamily="34" charset="0"/>
              <a:cs typeface="Arial" pitchFamily="34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CCA923B-4C75-4518-9921-A6466E4CDA87}"/>
              </a:ext>
            </a:extLst>
          </p:cNvPr>
          <p:cNvSpPr/>
          <p:nvPr/>
        </p:nvSpPr>
        <p:spPr>
          <a:xfrm>
            <a:off x="3737386" y="4693061"/>
            <a:ext cx="7685730" cy="163615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>
              <a:solidFill>
                <a:schemeClr val="tx1"/>
              </a:solidFill>
              <a:latin typeface="Aller" panose="020B0503030302020204" pitchFamily="34" charset="0"/>
              <a:cs typeface="Arial" pitchFamily="3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1DA006D-3AA3-BE2F-88FC-9C5BAD4A8E49}"/>
              </a:ext>
            </a:extLst>
          </p:cNvPr>
          <p:cNvGrpSpPr/>
          <p:nvPr/>
        </p:nvGrpSpPr>
        <p:grpSpPr>
          <a:xfrm>
            <a:off x="6669949" y="5492008"/>
            <a:ext cx="1673497" cy="752904"/>
            <a:chOff x="3462614" y="5464283"/>
            <a:chExt cx="1673497" cy="752904"/>
          </a:xfrm>
        </p:grpSpPr>
        <p:pic>
          <p:nvPicPr>
            <p:cNvPr id="11" name="Picture 10" descr="A picture containing clipart&#10;&#10;Description automatically generated">
              <a:extLst>
                <a:ext uri="{FF2B5EF4-FFF2-40B4-BE49-F238E27FC236}">
                  <a16:creationId xmlns:a16="http://schemas.microsoft.com/office/drawing/2014/main" id="{42AD8C02-6030-70CE-12A7-DE1A21EE25B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001990" y="5464283"/>
              <a:ext cx="1134121" cy="752904"/>
            </a:xfrm>
            <a:prstGeom prst="rect">
              <a:avLst/>
            </a:prstGeom>
          </p:spPr>
        </p:pic>
        <p:pic>
          <p:nvPicPr>
            <p:cNvPr id="12" name="Picture 10" descr="IBM DB2 App Integration - Pipeliner CRM">
              <a:extLst>
                <a:ext uri="{FF2B5EF4-FFF2-40B4-BE49-F238E27FC236}">
                  <a16:creationId xmlns:a16="http://schemas.microsoft.com/office/drawing/2014/main" id="{0D8E78AF-B86F-3B75-9A4D-44FB4446423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3462614" y="5583956"/>
              <a:ext cx="462080" cy="4793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ADE45E7-A57F-2C5E-335D-A8553C88265A}"/>
              </a:ext>
            </a:extLst>
          </p:cNvPr>
          <p:cNvGrpSpPr/>
          <p:nvPr/>
        </p:nvGrpSpPr>
        <p:grpSpPr>
          <a:xfrm>
            <a:off x="3874483" y="1110106"/>
            <a:ext cx="1790591" cy="3127428"/>
            <a:chOff x="2331967" y="1238049"/>
            <a:chExt cx="1790591" cy="3127428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8C53035-7C56-9146-7387-955E7252D5E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89234" y="1238049"/>
              <a:ext cx="1110753" cy="750678"/>
            </a:xfrm>
            <a:prstGeom prst="rect">
              <a:avLst/>
            </a:prstGeom>
          </p:spPr>
        </p:pic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620C2441-D168-9CAD-E17B-B63065E5F174}"/>
                </a:ext>
              </a:extLst>
            </p:cNvPr>
            <p:cNvGrpSpPr/>
            <p:nvPr/>
          </p:nvGrpSpPr>
          <p:grpSpPr>
            <a:xfrm>
              <a:off x="2987604" y="3048418"/>
              <a:ext cx="1134954" cy="1317059"/>
              <a:chOff x="2900933" y="2372072"/>
              <a:chExt cx="2012697" cy="2335636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405499D5-DF89-86F4-2617-70DC65EE1FEE}"/>
                  </a:ext>
                </a:extLst>
              </p:cNvPr>
              <p:cNvSpPr/>
              <p:nvPr/>
            </p:nvSpPr>
            <p:spPr>
              <a:xfrm>
                <a:off x="4331424" y="3331667"/>
                <a:ext cx="136974" cy="10885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ller" panose="020B0503030302020204" pitchFamily="34" charset="0"/>
                  <a:cs typeface="Arial" pitchFamily="34" charset="0"/>
                </a:endParaRP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6B9EFAD6-5894-ADDC-3C8A-B94DCF9383A1}"/>
                  </a:ext>
                </a:extLst>
              </p:cNvPr>
              <p:cNvSpPr/>
              <p:nvPr/>
            </p:nvSpPr>
            <p:spPr>
              <a:xfrm>
                <a:off x="4331424" y="3639299"/>
                <a:ext cx="136974" cy="10885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ller" panose="020B0503030302020204" pitchFamily="34" charset="0"/>
                  <a:cs typeface="Arial" pitchFamily="34" charset="0"/>
                </a:endParaRPr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6B48E647-81FC-5302-4785-07319243D59F}"/>
                  </a:ext>
                </a:extLst>
              </p:cNvPr>
              <p:cNvSpPr/>
              <p:nvPr/>
            </p:nvSpPr>
            <p:spPr>
              <a:xfrm>
                <a:off x="4333822" y="3948532"/>
                <a:ext cx="136974" cy="10885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ller" panose="020B0503030302020204" pitchFamily="34" charset="0"/>
                  <a:cs typeface="Arial" pitchFamily="34" charset="0"/>
                </a:endParaRPr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A0D9EBDD-CDD4-C161-65E4-07AD2598BDDF}"/>
                  </a:ext>
                </a:extLst>
              </p:cNvPr>
              <p:cNvSpPr/>
              <p:nvPr/>
            </p:nvSpPr>
            <p:spPr>
              <a:xfrm>
                <a:off x="4333822" y="4256164"/>
                <a:ext cx="136974" cy="10885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ller" panose="020B0503030302020204" pitchFamily="34" charset="0"/>
                  <a:cs typeface="Arial" pitchFamily="34" charset="0"/>
                </a:endParaRPr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7CE7BD86-C3D7-EADC-4CE8-25C64D3FC7FA}"/>
                  </a:ext>
                </a:extLst>
              </p:cNvPr>
              <p:cNvSpPr/>
              <p:nvPr/>
            </p:nvSpPr>
            <p:spPr>
              <a:xfrm>
                <a:off x="3832123" y="3644032"/>
                <a:ext cx="136974" cy="6626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ller" panose="020B0503030302020204" pitchFamily="34" charset="0"/>
                  <a:cs typeface="Arial" pitchFamily="34" charset="0"/>
                </a:endParaRP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B7E22AFA-00DD-14CE-14C6-BB70ECE8D418}"/>
                  </a:ext>
                </a:extLst>
              </p:cNvPr>
              <p:cNvSpPr/>
              <p:nvPr/>
            </p:nvSpPr>
            <p:spPr>
              <a:xfrm>
                <a:off x="3832123" y="3984793"/>
                <a:ext cx="136974" cy="6626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ller" panose="020B0503030302020204" pitchFamily="34" charset="0"/>
                  <a:cs typeface="Arial" pitchFamily="34" charset="0"/>
                </a:endParaRPr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C7F5030-CAB9-210D-2130-5267CE3E5ED8}"/>
                  </a:ext>
                </a:extLst>
              </p:cNvPr>
              <p:cNvSpPr/>
              <p:nvPr/>
            </p:nvSpPr>
            <p:spPr>
              <a:xfrm>
                <a:off x="3298041" y="4256164"/>
                <a:ext cx="136974" cy="10885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ller" panose="020B0503030302020204" pitchFamily="34" charset="0"/>
                  <a:cs typeface="Arial" pitchFamily="34" charset="0"/>
                </a:endParaRPr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E95B5A9A-62B7-6BA9-1574-E9E686F9E1B4}"/>
                  </a:ext>
                </a:extLst>
              </p:cNvPr>
              <p:cNvSpPr/>
              <p:nvPr/>
            </p:nvSpPr>
            <p:spPr>
              <a:xfrm>
                <a:off x="3318403" y="3630633"/>
                <a:ext cx="136974" cy="10885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ller" panose="020B0503030302020204" pitchFamily="34" charset="0"/>
                  <a:cs typeface="Arial" pitchFamily="34" charset="0"/>
                </a:endParaRPr>
              </a:p>
            </p:txBody>
          </p:sp>
          <p:sp>
            <p:nvSpPr>
              <p:cNvPr id="26" name="Rectangle: Rounded Corners 25">
                <a:extLst>
                  <a:ext uri="{FF2B5EF4-FFF2-40B4-BE49-F238E27FC236}">
                    <a16:creationId xmlns:a16="http://schemas.microsoft.com/office/drawing/2014/main" id="{1EA8FE63-2D5B-4156-A141-B7C62D4157D5}"/>
                  </a:ext>
                </a:extLst>
              </p:cNvPr>
              <p:cNvSpPr/>
              <p:nvPr/>
            </p:nvSpPr>
            <p:spPr>
              <a:xfrm>
                <a:off x="3782869" y="2992425"/>
                <a:ext cx="1053810" cy="1670468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ller" panose="020B0503030302020204" pitchFamily="34" charset="0"/>
                  <a:cs typeface="Arial" pitchFamily="34" charset="0"/>
                </a:endParaRPr>
              </a:p>
            </p:txBody>
          </p:sp>
          <p:sp>
            <p:nvSpPr>
              <p:cNvPr id="27" name="Rectangle: Rounded Corners 26">
                <a:extLst>
                  <a:ext uri="{FF2B5EF4-FFF2-40B4-BE49-F238E27FC236}">
                    <a16:creationId xmlns:a16="http://schemas.microsoft.com/office/drawing/2014/main" id="{360AECAE-F780-CF66-A029-148898305A2D}"/>
                  </a:ext>
                </a:extLst>
              </p:cNvPr>
              <p:cNvSpPr/>
              <p:nvPr/>
            </p:nvSpPr>
            <p:spPr>
              <a:xfrm>
                <a:off x="2944754" y="2413021"/>
                <a:ext cx="1249696" cy="2249872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ller" panose="020B0503030302020204" pitchFamily="34" charset="0"/>
                  <a:cs typeface="Arial" pitchFamily="34" charset="0"/>
                </a:endParaRPr>
              </a:p>
            </p:txBody>
          </p:sp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0D5EED4B-8A3F-B304-7A9C-F06528359D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screen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900933" y="2372072"/>
                <a:ext cx="2012697" cy="2335636"/>
              </a:xfrm>
              <a:prstGeom prst="rect">
                <a:avLst/>
              </a:prstGeom>
            </p:spPr>
          </p:pic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144C699B-0DB1-4763-76CA-F5D7C1E6D55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65397" y="3059531"/>
                <a:ext cx="0" cy="272135"/>
              </a:xfrm>
              <a:prstGeom prst="straightConnector1">
                <a:avLst/>
              </a:prstGeom>
              <a:ln>
                <a:solidFill>
                  <a:srgbClr val="00EE03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657F27FE-6AEE-B7E3-9F7E-CFD2F1F8ACF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703748" y="4002960"/>
                <a:ext cx="0" cy="307631"/>
              </a:xfrm>
              <a:prstGeom prst="straightConnector1">
                <a:avLst/>
              </a:prstGeom>
              <a:ln>
                <a:solidFill>
                  <a:srgbClr val="00EE03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31" name="Picture 4">
                <a:extLst>
                  <a:ext uri="{FF2B5EF4-FFF2-40B4-BE49-F238E27FC236}">
                    <a16:creationId xmlns:a16="http://schemas.microsoft.com/office/drawing/2014/main" id="{AF0D0EA0-ACC8-3B8B-98C7-89A41EED4C7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screen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694427" y="3139805"/>
                <a:ext cx="206182" cy="20303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D9B6B968-D37E-0345-C4B7-8666B64F3CB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88747" y="4338988"/>
                <a:ext cx="0" cy="272135"/>
              </a:xfrm>
              <a:prstGeom prst="straightConnector1">
                <a:avLst/>
              </a:prstGeom>
              <a:ln>
                <a:solidFill>
                  <a:srgbClr val="00EE03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4899A082-CD03-EBE2-EE61-03348E771DE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240111" y="4014319"/>
                <a:ext cx="0" cy="307631"/>
              </a:xfrm>
              <a:prstGeom prst="straightConnector1">
                <a:avLst/>
              </a:prstGeom>
              <a:ln>
                <a:solidFill>
                  <a:srgbClr val="00EE03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Connector: Elbow 33">
                <a:extLst>
                  <a:ext uri="{FF2B5EF4-FFF2-40B4-BE49-F238E27FC236}">
                    <a16:creationId xmlns:a16="http://schemas.microsoft.com/office/drawing/2014/main" id="{5F90FDD4-2E2F-0777-8917-5013DF468261}"/>
                  </a:ext>
                </a:extLst>
              </p:cNvPr>
              <p:cNvCxnSpPr>
                <a:cxnSpLocks/>
                <a:stCxn id="25" idx="1"/>
                <a:endCxn id="24" idx="1"/>
              </p:cNvCxnSpPr>
              <p:nvPr/>
            </p:nvCxnSpPr>
            <p:spPr>
              <a:xfrm rot="10800000" flipV="1">
                <a:off x="3298041" y="3685060"/>
                <a:ext cx="20363" cy="625531"/>
              </a:xfrm>
              <a:prstGeom prst="bentConnector3">
                <a:avLst>
                  <a:gd name="adj1" fmla="val 1374532"/>
                </a:avLst>
              </a:prstGeom>
              <a:ln>
                <a:solidFill>
                  <a:srgbClr val="00EE03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Arrow Connector 34">
                <a:extLst>
                  <a:ext uri="{FF2B5EF4-FFF2-40B4-BE49-F238E27FC236}">
                    <a16:creationId xmlns:a16="http://schemas.microsoft.com/office/drawing/2014/main" id="{937D6CE0-7E73-C4CB-83A1-4EB2545F086B}"/>
                  </a:ext>
                </a:extLst>
              </p:cNvPr>
              <p:cNvCxnSpPr>
                <a:stCxn id="22" idx="2"/>
                <a:endCxn id="23" idx="0"/>
              </p:cNvCxnSpPr>
              <p:nvPr/>
            </p:nvCxnSpPr>
            <p:spPr>
              <a:xfrm>
                <a:off x="3900610" y="3710292"/>
                <a:ext cx="0" cy="274501"/>
              </a:xfrm>
              <a:prstGeom prst="straightConnector1">
                <a:avLst/>
              </a:prstGeom>
              <a:ln>
                <a:solidFill>
                  <a:srgbClr val="00EE03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Connector: Elbow 35">
                <a:extLst>
                  <a:ext uri="{FF2B5EF4-FFF2-40B4-BE49-F238E27FC236}">
                    <a16:creationId xmlns:a16="http://schemas.microsoft.com/office/drawing/2014/main" id="{49648C89-B005-C0FB-E07F-C45808DDA319}"/>
                  </a:ext>
                </a:extLst>
              </p:cNvPr>
              <p:cNvCxnSpPr>
                <a:stCxn id="18" idx="3"/>
                <a:endCxn id="19" idx="3"/>
              </p:cNvCxnSpPr>
              <p:nvPr/>
            </p:nvCxnSpPr>
            <p:spPr>
              <a:xfrm>
                <a:off x="4468398" y="3386095"/>
                <a:ext cx="14418" cy="307632"/>
              </a:xfrm>
              <a:prstGeom prst="bentConnector3">
                <a:avLst>
                  <a:gd name="adj1" fmla="val 1800000"/>
                </a:avLst>
              </a:prstGeom>
              <a:ln>
                <a:solidFill>
                  <a:srgbClr val="00EE03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Connector: Elbow 36">
                <a:extLst>
                  <a:ext uri="{FF2B5EF4-FFF2-40B4-BE49-F238E27FC236}">
                    <a16:creationId xmlns:a16="http://schemas.microsoft.com/office/drawing/2014/main" id="{E8E1E116-3848-2047-7224-2892CEAF904E}"/>
                  </a:ext>
                </a:extLst>
              </p:cNvPr>
              <p:cNvCxnSpPr>
                <a:stCxn id="20" idx="3"/>
                <a:endCxn id="21" idx="3"/>
              </p:cNvCxnSpPr>
              <p:nvPr/>
            </p:nvCxnSpPr>
            <p:spPr>
              <a:xfrm>
                <a:off x="4470797" y="4002960"/>
                <a:ext cx="14418" cy="307632"/>
              </a:xfrm>
              <a:prstGeom prst="bentConnector3">
                <a:avLst>
                  <a:gd name="adj1" fmla="val 1800000"/>
                </a:avLst>
              </a:prstGeom>
              <a:ln>
                <a:solidFill>
                  <a:srgbClr val="00EE03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A304C1AA-435E-E785-5576-105929ED94B0}"/>
                  </a:ext>
                </a:extLst>
              </p:cNvPr>
              <p:cNvSpPr/>
              <p:nvPr/>
            </p:nvSpPr>
            <p:spPr>
              <a:xfrm>
                <a:off x="4024909" y="3542248"/>
                <a:ext cx="285624" cy="28562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ller" panose="020B0503030302020204" pitchFamily="34" charset="0"/>
                  <a:cs typeface="Arial" pitchFamily="34" charset="0"/>
                </a:endParaRPr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ECBA5091-B5B8-FA52-D1A6-CC26607F911A}"/>
                  </a:ext>
                </a:extLst>
              </p:cNvPr>
              <p:cNvSpPr/>
              <p:nvPr/>
            </p:nvSpPr>
            <p:spPr>
              <a:xfrm>
                <a:off x="3364323" y="4242357"/>
                <a:ext cx="258541" cy="15660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ller" panose="020B0503030302020204" pitchFamily="34" charset="0"/>
                  <a:cs typeface="Arial" pitchFamily="34" charset="0"/>
                </a:endParaRPr>
              </a:p>
            </p:txBody>
          </p:sp>
          <p:pic>
            <p:nvPicPr>
              <p:cNvPr id="40" name="Picture 6">
                <a:extLst>
                  <a:ext uri="{FF2B5EF4-FFF2-40B4-BE49-F238E27FC236}">
                    <a16:creationId xmlns:a16="http://schemas.microsoft.com/office/drawing/2014/main" id="{B7581C8F-161E-D603-D0DF-B5F0606FA7C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screen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04127" y="3523908"/>
                <a:ext cx="327297" cy="3223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" name="Picture 40" descr="A picture containing clipart&#10;&#10;Description automatically generated">
                <a:extLst>
                  <a:ext uri="{FF2B5EF4-FFF2-40B4-BE49-F238E27FC236}">
                    <a16:creationId xmlns:a16="http://schemas.microsoft.com/office/drawing/2014/main" id="{D943EFFB-A5B7-A38C-D49F-8306E20D71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screen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347971" y="4198180"/>
                <a:ext cx="285939" cy="247538"/>
              </a:xfrm>
              <a:prstGeom prst="rect">
                <a:avLst/>
              </a:prstGeom>
            </p:spPr>
          </p:pic>
        </p:grpSp>
        <p:pic>
          <p:nvPicPr>
            <p:cNvPr id="16" name="Picture 12" descr="The AS400 integration | Discover BrightAnalytics">
              <a:extLst>
                <a:ext uri="{FF2B5EF4-FFF2-40B4-BE49-F238E27FC236}">
                  <a16:creationId xmlns:a16="http://schemas.microsoft.com/office/drawing/2014/main" id="{DBEF40FC-7335-74C7-4F51-A675EC5E232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2331967" y="3592273"/>
              <a:ext cx="580785" cy="3577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ED0044CD-621B-0D35-8ED9-130CE6D456C0}"/>
                </a:ext>
              </a:extLst>
            </p:cNvPr>
            <p:cNvCxnSpPr>
              <a:cxnSpLocks/>
              <a:stCxn id="14" idx="2"/>
              <a:endCxn id="28" idx="0"/>
            </p:cNvCxnSpPr>
            <p:nvPr/>
          </p:nvCxnSpPr>
          <p:spPr>
            <a:xfrm>
              <a:off x="3544611" y="1988727"/>
              <a:ext cx="10470" cy="1059691"/>
            </a:xfrm>
            <a:prstGeom prst="straightConnector1">
              <a:avLst/>
            </a:prstGeom>
            <a:ln>
              <a:solidFill>
                <a:schemeClr val="accent4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5B883A09-2CF0-A6BF-2DD2-6033CC19491F}"/>
              </a:ext>
            </a:extLst>
          </p:cNvPr>
          <p:cNvCxnSpPr>
            <a:cxnSpLocks/>
            <a:stCxn id="28" idx="2"/>
            <a:endCxn id="11" idx="0"/>
          </p:cNvCxnSpPr>
          <p:nvPr/>
        </p:nvCxnSpPr>
        <p:spPr>
          <a:xfrm>
            <a:off x="5097597" y="4237534"/>
            <a:ext cx="2678789" cy="1254474"/>
          </a:xfrm>
          <a:prstGeom prst="straightConnector1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Group 42">
            <a:extLst>
              <a:ext uri="{FF2B5EF4-FFF2-40B4-BE49-F238E27FC236}">
                <a16:creationId xmlns:a16="http://schemas.microsoft.com/office/drawing/2014/main" id="{53B1CDAE-DFED-7D57-BEE5-8457BE17C65F}"/>
              </a:ext>
            </a:extLst>
          </p:cNvPr>
          <p:cNvGrpSpPr/>
          <p:nvPr/>
        </p:nvGrpSpPr>
        <p:grpSpPr>
          <a:xfrm>
            <a:off x="5858452" y="1110106"/>
            <a:ext cx="1134954" cy="3127428"/>
            <a:chOff x="4927823" y="1294276"/>
            <a:chExt cx="1134954" cy="3127428"/>
          </a:xfrm>
        </p:grpSpPr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72D33F69-8C5F-9A2F-F721-B5185D8FCED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929453" y="1294276"/>
              <a:ext cx="1110753" cy="750678"/>
            </a:xfrm>
            <a:prstGeom prst="rect">
              <a:avLst/>
            </a:prstGeom>
          </p:spPr>
        </p:pic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43288837-0265-F8D1-AE06-5FE8F794353D}"/>
                </a:ext>
              </a:extLst>
            </p:cNvPr>
            <p:cNvGrpSpPr/>
            <p:nvPr/>
          </p:nvGrpSpPr>
          <p:grpSpPr>
            <a:xfrm>
              <a:off x="4927823" y="3104645"/>
              <a:ext cx="1134954" cy="1317059"/>
              <a:chOff x="2900933" y="2372072"/>
              <a:chExt cx="2012697" cy="2335636"/>
            </a:xfrm>
          </p:grpSpPr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D49E0F0B-DF22-F244-E0AC-9B95C40F0DB9}"/>
                  </a:ext>
                </a:extLst>
              </p:cNvPr>
              <p:cNvSpPr/>
              <p:nvPr/>
            </p:nvSpPr>
            <p:spPr>
              <a:xfrm>
                <a:off x="4331424" y="3331667"/>
                <a:ext cx="136974" cy="10885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ller" panose="020B0503030302020204" pitchFamily="34" charset="0"/>
                  <a:cs typeface="Arial" pitchFamily="34" charset="0"/>
                </a:endParaRPr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C2C430DA-A20E-8821-D144-4C8DCAD1AE8B}"/>
                  </a:ext>
                </a:extLst>
              </p:cNvPr>
              <p:cNvSpPr/>
              <p:nvPr/>
            </p:nvSpPr>
            <p:spPr>
              <a:xfrm>
                <a:off x="4331424" y="3639299"/>
                <a:ext cx="136974" cy="10885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ller" panose="020B0503030302020204" pitchFamily="34" charset="0"/>
                  <a:cs typeface="Arial" pitchFamily="34" charset="0"/>
                </a:endParaRPr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DCAD2DE4-6D74-AC40-54D1-AB0EB2D8698F}"/>
                  </a:ext>
                </a:extLst>
              </p:cNvPr>
              <p:cNvSpPr/>
              <p:nvPr/>
            </p:nvSpPr>
            <p:spPr>
              <a:xfrm>
                <a:off x="4333822" y="3948532"/>
                <a:ext cx="136974" cy="10885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ller" panose="020B0503030302020204" pitchFamily="34" charset="0"/>
                  <a:cs typeface="Arial" pitchFamily="34" charset="0"/>
                </a:endParaRPr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3EC0552A-FFB6-FA4C-A080-359EC8DCE031}"/>
                  </a:ext>
                </a:extLst>
              </p:cNvPr>
              <p:cNvSpPr/>
              <p:nvPr/>
            </p:nvSpPr>
            <p:spPr>
              <a:xfrm>
                <a:off x="4333822" y="4256164"/>
                <a:ext cx="136974" cy="10885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ller" panose="020B0503030302020204" pitchFamily="34" charset="0"/>
                  <a:cs typeface="Arial" pitchFamily="34" charset="0"/>
                </a:endParaRPr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8EC5057A-2160-E6BE-672A-755B81CE5543}"/>
                  </a:ext>
                </a:extLst>
              </p:cNvPr>
              <p:cNvSpPr/>
              <p:nvPr/>
            </p:nvSpPr>
            <p:spPr>
              <a:xfrm>
                <a:off x="3832123" y="3644032"/>
                <a:ext cx="136974" cy="6626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ller" panose="020B0503030302020204" pitchFamily="34" charset="0"/>
                  <a:cs typeface="Arial" pitchFamily="34" charset="0"/>
                </a:endParaRPr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940A2203-FFCA-2211-6419-775B888F1AC7}"/>
                  </a:ext>
                </a:extLst>
              </p:cNvPr>
              <p:cNvSpPr/>
              <p:nvPr/>
            </p:nvSpPr>
            <p:spPr>
              <a:xfrm>
                <a:off x="3832123" y="3984793"/>
                <a:ext cx="136974" cy="6626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ller" panose="020B0503030302020204" pitchFamily="34" charset="0"/>
                  <a:cs typeface="Arial" pitchFamily="34" charset="0"/>
                </a:endParaRPr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CA234BC2-C3B5-5497-706B-C7E200461E16}"/>
                  </a:ext>
                </a:extLst>
              </p:cNvPr>
              <p:cNvSpPr/>
              <p:nvPr/>
            </p:nvSpPr>
            <p:spPr>
              <a:xfrm>
                <a:off x="3298041" y="4256164"/>
                <a:ext cx="136974" cy="10885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ller" panose="020B0503030302020204" pitchFamily="34" charset="0"/>
                  <a:cs typeface="Arial" pitchFamily="34" charset="0"/>
                </a:endParaRPr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1307E549-C232-C6B8-2870-25A67D12277D}"/>
                  </a:ext>
                </a:extLst>
              </p:cNvPr>
              <p:cNvSpPr/>
              <p:nvPr/>
            </p:nvSpPr>
            <p:spPr>
              <a:xfrm>
                <a:off x="3318403" y="3630633"/>
                <a:ext cx="136974" cy="10885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ller" panose="020B0503030302020204" pitchFamily="34" charset="0"/>
                  <a:cs typeface="Arial" pitchFamily="34" charset="0"/>
                </a:endParaRPr>
              </a:p>
            </p:txBody>
          </p:sp>
          <p:sp>
            <p:nvSpPr>
              <p:cNvPr id="55" name="Rectangle: Rounded Corners 54">
                <a:extLst>
                  <a:ext uri="{FF2B5EF4-FFF2-40B4-BE49-F238E27FC236}">
                    <a16:creationId xmlns:a16="http://schemas.microsoft.com/office/drawing/2014/main" id="{F4E63AFA-8334-8B0B-1B80-145EF08E08BF}"/>
                  </a:ext>
                </a:extLst>
              </p:cNvPr>
              <p:cNvSpPr/>
              <p:nvPr/>
            </p:nvSpPr>
            <p:spPr>
              <a:xfrm>
                <a:off x="3782869" y="2992425"/>
                <a:ext cx="1053810" cy="1670468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ller" panose="020B0503030302020204" pitchFamily="34" charset="0"/>
                  <a:cs typeface="Arial" pitchFamily="34" charset="0"/>
                </a:endParaRPr>
              </a:p>
            </p:txBody>
          </p:sp>
          <p:sp>
            <p:nvSpPr>
              <p:cNvPr id="56" name="Rectangle: Rounded Corners 55">
                <a:extLst>
                  <a:ext uri="{FF2B5EF4-FFF2-40B4-BE49-F238E27FC236}">
                    <a16:creationId xmlns:a16="http://schemas.microsoft.com/office/drawing/2014/main" id="{805E73AE-E2FD-2748-57DA-A1ABEA3480F9}"/>
                  </a:ext>
                </a:extLst>
              </p:cNvPr>
              <p:cNvSpPr/>
              <p:nvPr/>
            </p:nvSpPr>
            <p:spPr>
              <a:xfrm>
                <a:off x="2944754" y="2413021"/>
                <a:ext cx="1249696" cy="2249872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ller" panose="020B0503030302020204" pitchFamily="34" charset="0"/>
                  <a:cs typeface="Arial" pitchFamily="34" charset="0"/>
                </a:endParaRPr>
              </a:p>
            </p:txBody>
          </p:sp>
          <p:pic>
            <p:nvPicPr>
              <p:cNvPr id="57" name="Picture 56">
                <a:extLst>
                  <a:ext uri="{FF2B5EF4-FFF2-40B4-BE49-F238E27FC236}">
                    <a16:creationId xmlns:a16="http://schemas.microsoft.com/office/drawing/2014/main" id="{7E7AC177-F2D9-66EC-7578-29D8B80F90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screen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900933" y="2372072"/>
                <a:ext cx="2012697" cy="2335636"/>
              </a:xfrm>
              <a:prstGeom prst="rect">
                <a:avLst/>
              </a:prstGeom>
            </p:spPr>
          </p:pic>
          <p:cxnSp>
            <p:nvCxnSpPr>
              <p:cNvPr id="58" name="Straight Arrow Connector 57">
                <a:extLst>
                  <a:ext uri="{FF2B5EF4-FFF2-40B4-BE49-F238E27FC236}">
                    <a16:creationId xmlns:a16="http://schemas.microsoft.com/office/drawing/2014/main" id="{41A98C8A-44C1-62AA-8889-4D67978ACFB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65397" y="3059531"/>
                <a:ext cx="0" cy="272135"/>
              </a:xfrm>
              <a:prstGeom prst="straightConnector1">
                <a:avLst/>
              </a:prstGeom>
              <a:ln>
                <a:solidFill>
                  <a:srgbClr val="00EE03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Arrow Connector 58">
                <a:extLst>
                  <a:ext uri="{FF2B5EF4-FFF2-40B4-BE49-F238E27FC236}">
                    <a16:creationId xmlns:a16="http://schemas.microsoft.com/office/drawing/2014/main" id="{BED5E2E6-5B28-852B-20BA-0F238CA8640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703748" y="4002960"/>
                <a:ext cx="0" cy="307631"/>
              </a:xfrm>
              <a:prstGeom prst="straightConnector1">
                <a:avLst/>
              </a:prstGeom>
              <a:ln>
                <a:solidFill>
                  <a:srgbClr val="00EE03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60" name="Picture 4">
                <a:extLst>
                  <a:ext uri="{FF2B5EF4-FFF2-40B4-BE49-F238E27FC236}">
                    <a16:creationId xmlns:a16="http://schemas.microsoft.com/office/drawing/2014/main" id="{18BE1FDA-5131-3743-55EB-15F051DDC75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screen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694427" y="3139805"/>
                <a:ext cx="206182" cy="20303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61" name="Straight Arrow Connector 60">
                <a:extLst>
                  <a:ext uri="{FF2B5EF4-FFF2-40B4-BE49-F238E27FC236}">
                    <a16:creationId xmlns:a16="http://schemas.microsoft.com/office/drawing/2014/main" id="{6CFE3A95-EA94-B53E-819E-CE3343A1DD7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88747" y="4338988"/>
                <a:ext cx="0" cy="272135"/>
              </a:xfrm>
              <a:prstGeom prst="straightConnector1">
                <a:avLst/>
              </a:prstGeom>
              <a:ln>
                <a:solidFill>
                  <a:srgbClr val="00EE03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Arrow Connector 61">
                <a:extLst>
                  <a:ext uri="{FF2B5EF4-FFF2-40B4-BE49-F238E27FC236}">
                    <a16:creationId xmlns:a16="http://schemas.microsoft.com/office/drawing/2014/main" id="{FCF13544-A750-1BB2-E39A-D0930E269DC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240111" y="4014319"/>
                <a:ext cx="0" cy="307631"/>
              </a:xfrm>
              <a:prstGeom prst="straightConnector1">
                <a:avLst/>
              </a:prstGeom>
              <a:ln>
                <a:solidFill>
                  <a:srgbClr val="00EE03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Connector: Elbow 62">
                <a:extLst>
                  <a:ext uri="{FF2B5EF4-FFF2-40B4-BE49-F238E27FC236}">
                    <a16:creationId xmlns:a16="http://schemas.microsoft.com/office/drawing/2014/main" id="{54E3D90F-53C5-FA4D-EB8B-6F5B088B916C}"/>
                  </a:ext>
                </a:extLst>
              </p:cNvPr>
              <p:cNvCxnSpPr>
                <a:cxnSpLocks/>
                <a:stCxn id="54" idx="1"/>
                <a:endCxn id="53" idx="1"/>
              </p:cNvCxnSpPr>
              <p:nvPr/>
            </p:nvCxnSpPr>
            <p:spPr>
              <a:xfrm rot="10800000" flipV="1">
                <a:off x="3298041" y="3685060"/>
                <a:ext cx="20363" cy="625531"/>
              </a:xfrm>
              <a:prstGeom prst="bentConnector3">
                <a:avLst>
                  <a:gd name="adj1" fmla="val 1374532"/>
                </a:avLst>
              </a:prstGeom>
              <a:ln>
                <a:solidFill>
                  <a:srgbClr val="00EE03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Arrow Connector 63">
                <a:extLst>
                  <a:ext uri="{FF2B5EF4-FFF2-40B4-BE49-F238E27FC236}">
                    <a16:creationId xmlns:a16="http://schemas.microsoft.com/office/drawing/2014/main" id="{B7A97F2E-1192-93E5-87BB-73DD697D39A3}"/>
                  </a:ext>
                </a:extLst>
              </p:cNvPr>
              <p:cNvCxnSpPr>
                <a:stCxn id="51" idx="2"/>
                <a:endCxn id="52" idx="0"/>
              </p:cNvCxnSpPr>
              <p:nvPr/>
            </p:nvCxnSpPr>
            <p:spPr>
              <a:xfrm>
                <a:off x="3900610" y="3710292"/>
                <a:ext cx="0" cy="274501"/>
              </a:xfrm>
              <a:prstGeom prst="straightConnector1">
                <a:avLst/>
              </a:prstGeom>
              <a:ln>
                <a:solidFill>
                  <a:srgbClr val="00EE03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Connector: Elbow 64">
                <a:extLst>
                  <a:ext uri="{FF2B5EF4-FFF2-40B4-BE49-F238E27FC236}">
                    <a16:creationId xmlns:a16="http://schemas.microsoft.com/office/drawing/2014/main" id="{0005D4E1-22AE-6AAC-6DCD-117144F02C00}"/>
                  </a:ext>
                </a:extLst>
              </p:cNvPr>
              <p:cNvCxnSpPr>
                <a:stCxn id="47" idx="3"/>
                <a:endCxn id="48" idx="3"/>
              </p:cNvCxnSpPr>
              <p:nvPr/>
            </p:nvCxnSpPr>
            <p:spPr>
              <a:xfrm>
                <a:off x="4468398" y="3386095"/>
                <a:ext cx="14418" cy="307632"/>
              </a:xfrm>
              <a:prstGeom prst="bentConnector3">
                <a:avLst>
                  <a:gd name="adj1" fmla="val 1800000"/>
                </a:avLst>
              </a:prstGeom>
              <a:ln>
                <a:solidFill>
                  <a:srgbClr val="00EE03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Connector: Elbow 65">
                <a:extLst>
                  <a:ext uri="{FF2B5EF4-FFF2-40B4-BE49-F238E27FC236}">
                    <a16:creationId xmlns:a16="http://schemas.microsoft.com/office/drawing/2014/main" id="{5B5D05D8-9389-5FD9-E7F5-C63BC74BD692}"/>
                  </a:ext>
                </a:extLst>
              </p:cNvPr>
              <p:cNvCxnSpPr>
                <a:stCxn id="49" idx="3"/>
                <a:endCxn id="50" idx="3"/>
              </p:cNvCxnSpPr>
              <p:nvPr/>
            </p:nvCxnSpPr>
            <p:spPr>
              <a:xfrm>
                <a:off x="4470797" y="4002960"/>
                <a:ext cx="14418" cy="307632"/>
              </a:xfrm>
              <a:prstGeom prst="bentConnector3">
                <a:avLst>
                  <a:gd name="adj1" fmla="val 1800000"/>
                </a:avLst>
              </a:prstGeom>
              <a:ln>
                <a:solidFill>
                  <a:srgbClr val="00EE03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3C0DE632-EF72-3CF3-FB27-BAAAA1DD192A}"/>
                  </a:ext>
                </a:extLst>
              </p:cNvPr>
              <p:cNvSpPr/>
              <p:nvPr/>
            </p:nvSpPr>
            <p:spPr>
              <a:xfrm>
                <a:off x="4024909" y="3542248"/>
                <a:ext cx="285624" cy="28562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ller" panose="020B0503030302020204" pitchFamily="34" charset="0"/>
                  <a:cs typeface="Arial" pitchFamily="34" charset="0"/>
                </a:endParaRPr>
              </a:p>
            </p:txBody>
          </p:sp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14470619-2D13-47A9-BB46-1CAD8125A651}"/>
                  </a:ext>
                </a:extLst>
              </p:cNvPr>
              <p:cNvSpPr/>
              <p:nvPr/>
            </p:nvSpPr>
            <p:spPr>
              <a:xfrm>
                <a:off x="3364323" y="4242357"/>
                <a:ext cx="258541" cy="15660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ller" panose="020B0503030302020204" pitchFamily="34" charset="0"/>
                  <a:cs typeface="Arial" pitchFamily="34" charset="0"/>
                </a:endParaRPr>
              </a:p>
            </p:txBody>
          </p:sp>
          <p:pic>
            <p:nvPicPr>
              <p:cNvPr id="69" name="Picture 6">
                <a:extLst>
                  <a:ext uri="{FF2B5EF4-FFF2-40B4-BE49-F238E27FC236}">
                    <a16:creationId xmlns:a16="http://schemas.microsoft.com/office/drawing/2014/main" id="{97DEE101-099B-E640-B0D3-C1A192F0E66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screen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04127" y="3523908"/>
                <a:ext cx="327297" cy="3223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0" name="Picture 69" descr="A picture containing clipart&#10;&#10;Description automatically generated">
                <a:extLst>
                  <a:ext uri="{FF2B5EF4-FFF2-40B4-BE49-F238E27FC236}">
                    <a16:creationId xmlns:a16="http://schemas.microsoft.com/office/drawing/2014/main" id="{4B4CDFCD-090F-5991-68CF-92598C2FCE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screen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347971" y="4198180"/>
                <a:ext cx="285939" cy="247538"/>
              </a:xfrm>
              <a:prstGeom prst="rect">
                <a:avLst/>
              </a:prstGeom>
            </p:spPr>
          </p:pic>
        </p:grp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03934861-CC3D-0273-A1B3-7BCDEE6DDC91}"/>
                </a:ext>
              </a:extLst>
            </p:cNvPr>
            <p:cNvCxnSpPr>
              <a:cxnSpLocks/>
              <a:stCxn id="44" idx="2"/>
              <a:endCxn id="57" idx="0"/>
            </p:cNvCxnSpPr>
            <p:nvPr/>
          </p:nvCxnSpPr>
          <p:spPr>
            <a:xfrm>
              <a:off x="5484830" y="2044954"/>
              <a:ext cx="10470" cy="1059691"/>
            </a:xfrm>
            <a:prstGeom prst="straightConnector1">
              <a:avLst/>
            </a:prstGeom>
            <a:ln>
              <a:solidFill>
                <a:schemeClr val="accent4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A9684B94-70A8-BAF6-0BAA-D5B1D2CB01F2}"/>
              </a:ext>
            </a:extLst>
          </p:cNvPr>
          <p:cNvGrpSpPr/>
          <p:nvPr/>
        </p:nvGrpSpPr>
        <p:grpSpPr>
          <a:xfrm>
            <a:off x="8515116" y="1110106"/>
            <a:ext cx="1134954" cy="3127428"/>
            <a:chOff x="4927823" y="1294276"/>
            <a:chExt cx="1134954" cy="3127428"/>
          </a:xfrm>
        </p:grpSpPr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14693DC3-1098-0227-D720-8639FBC1978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929453" y="1294276"/>
              <a:ext cx="1110753" cy="750678"/>
            </a:xfrm>
            <a:prstGeom prst="rect">
              <a:avLst/>
            </a:prstGeom>
          </p:spPr>
        </p:pic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27443A67-23E8-60B6-2970-E07DCCF5EE7F}"/>
                </a:ext>
              </a:extLst>
            </p:cNvPr>
            <p:cNvGrpSpPr/>
            <p:nvPr/>
          </p:nvGrpSpPr>
          <p:grpSpPr>
            <a:xfrm>
              <a:off x="4927823" y="3104645"/>
              <a:ext cx="1134954" cy="1317059"/>
              <a:chOff x="2900933" y="2372072"/>
              <a:chExt cx="2012697" cy="2335636"/>
            </a:xfrm>
          </p:grpSpPr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9D9DEE7E-4AC2-3AEB-7FB9-CC07DCA7CDBE}"/>
                  </a:ext>
                </a:extLst>
              </p:cNvPr>
              <p:cNvSpPr/>
              <p:nvPr/>
            </p:nvSpPr>
            <p:spPr>
              <a:xfrm>
                <a:off x="4331424" y="3331667"/>
                <a:ext cx="136974" cy="10885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ller" panose="020B0503030302020204" pitchFamily="34" charset="0"/>
                  <a:cs typeface="Arial" pitchFamily="34" charset="0"/>
                </a:endParaRPr>
              </a:p>
            </p:txBody>
          </p:sp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E9E17F09-DD58-CB90-1654-0B5FD209E538}"/>
                  </a:ext>
                </a:extLst>
              </p:cNvPr>
              <p:cNvSpPr/>
              <p:nvPr/>
            </p:nvSpPr>
            <p:spPr>
              <a:xfrm>
                <a:off x="4331424" y="3639299"/>
                <a:ext cx="136974" cy="10885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ller" panose="020B0503030302020204" pitchFamily="34" charset="0"/>
                  <a:cs typeface="Arial" pitchFamily="34" charset="0"/>
                </a:endParaRPr>
              </a:p>
            </p:txBody>
          </p: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4C5817F0-6783-CCBC-831D-B727D8E14B12}"/>
                  </a:ext>
                </a:extLst>
              </p:cNvPr>
              <p:cNvSpPr/>
              <p:nvPr/>
            </p:nvSpPr>
            <p:spPr>
              <a:xfrm>
                <a:off x="4333822" y="3948532"/>
                <a:ext cx="136974" cy="10885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ller" panose="020B0503030302020204" pitchFamily="34" charset="0"/>
                  <a:cs typeface="Arial" pitchFamily="34" charset="0"/>
                </a:endParaRPr>
              </a:p>
            </p:txBody>
          </p:sp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040E080A-4C16-8C1E-40B1-F184AC938894}"/>
                  </a:ext>
                </a:extLst>
              </p:cNvPr>
              <p:cNvSpPr/>
              <p:nvPr/>
            </p:nvSpPr>
            <p:spPr>
              <a:xfrm>
                <a:off x="4333822" y="4256164"/>
                <a:ext cx="136974" cy="10885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ller" panose="020B0503030302020204" pitchFamily="34" charset="0"/>
                  <a:cs typeface="Arial" pitchFamily="34" charset="0"/>
                </a:endParaRPr>
              </a:p>
            </p:txBody>
          </p:sp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71324620-C99D-33C0-397E-18EFB289B549}"/>
                  </a:ext>
                </a:extLst>
              </p:cNvPr>
              <p:cNvSpPr/>
              <p:nvPr/>
            </p:nvSpPr>
            <p:spPr>
              <a:xfrm>
                <a:off x="3832123" y="3644032"/>
                <a:ext cx="136974" cy="6626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ller" panose="020B0503030302020204" pitchFamily="34" charset="0"/>
                  <a:cs typeface="Arial" pitchFamily="34" charset="0"/>
                </a:endParaRPr>
              </a:p>
            </p:txBody>
          </p:sp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E5B54FC9-86BD-6D14-6215-31A5F10D72A9}"/>
                  </a:ext>
                </a:extLst>
              </p:cNvPr>
              <p:cNvSpPr/>
              <p:nvPr/>
            </p:nvSpPr>
            <p:spPr>
              <a:xfrm>
                <a:off x="3832123" y="3984793"/>
                <a:ext cx="136974" cy="6626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ller" panose="020B0503030302020204" pitchFamily="34" charset="0"/>
                  <a:cs typeface="Arial" pitchFamily="34" charset="0"/>
                </a:endParaRPr>
              </a:p>
            </p:txBody>
          </p:sp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711A161F-AF2D-8406-8CBC-01300FB784FF}"/>
                  </a:ext>
                </a:extLst>
              </p:cNvPr>
              <p:cNvSpPr/>
              <p:nvPr/>
            </p:nvSpPr>
            <p:spPr>
              <a:xfrm>
                <a:off x="3298041" y="4256164"/>
                <a:ext cx="136974" cy="10885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ller" panose="020B0503030302020204" pitchFamily="34" charset="0"/>
                  <a:cs typeface="Arial" pitchFamily="34" charset="0"/>
                </a:endParaRPr>
              </a:p>
            </p:txBody>
          </p:sp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EEBE86A0-3F59-4838-26EF-11C30113D096}"/>
                  </a:ext>
                </a:extLst>
              </p:cNvPr>
              <p:cNvSpPr/>
              <p:nvPr/>
            </p:nvSpPr>
            <p:spPr>
              <a:xfrm>
                <a:off x="3318403" y="3630633"/>
                <a:ext cx="136974" cy="10885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ller" panose="020B0503030302020204" pitchFamily="34" charset="0"/>
                  <a:cs typeface="Arial" pitchFamily="34" charset="0"/>
                </a:endParaRPr>
              </a:p>
            </p:txBody>
          </p:sp>
          <p:sp>
            <p:nvSpPr>
              <p:cNvPr id="83" name="Rectangle: Rounded Corners 82">
                <a:extLst>
                  <a:ext uri="{FF2B5EF4-FFF2-40B4-BE49-F238E27FC236}">
                    <a16:creationId xmlns:a16="http://schemas.microsoft.com/office/drawing/2014/main" id="{EB752D80-4E74-76A4-F2CD-1C065F3283A5}"/>
                  </a:ext>
                </a:extLst>
              </p:cNvPr>
              <p:cNvSpPr/>
              <p:nvPr/>
            </p:nvSpPr>
            <p:spPr>
              <a:xfrm>
                <a:off x="3782869" y="2992425"/>
                <a:ext cx="1053810" cy="1670468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ller" panose="020B0503030302020204" pitchFamily="34" charset="0"/>
                  <a:cs typeface="Arial" pitchFamily="34" charset="0"/>
                </a:endParaRPr>
              </a:p>
            </p:txBody>
          </p:sp>
          <p:sp>
            <p:nvSpPr>
              <p:cNvPr id="84" name="Rectangle: Rounded Corners 83">
                <a:extLst>
                  <a:ext uri="{FF2B5EF4-FFF2-40B4-BE49-F238E27FC236}">
                    <a16:creationId xmlns:a16="http://schemas.microsoft.com/office/drawing/2014/main" id="{BF0BD928-EFDD-C8C2-576A-E9C77A8A8CCC}"/>
                  </a:ext>
                </a:extLst>
              </p:cNvPr>
              <p:cNvSpPr/>
              <p:nvPr/>
            </p:nvSpPr>
            <p:spPr>
              <a:xfrm>
                <a:off x="2944754" y="2413021"/>
                <a:ext cx="1249696" cy="2249872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ller" panose="020B0503030302020204" pitchFamily="34" charset="0"/>
                  <a:cs typeface="Arial" pitchFamily="34" charset="0"/>
                </a:endParaRPr>
              </a:p>
            </p:txBody>
          </p:sp>
          <p:pic>
            <p:nvPicPr>
              <p:cNvPr id="85" name="Picture 84">
                <a:extLst>
                  <a:ext uri="{FF2B5EF4-FFF2-40B4-BE49-F238E27FC236}">
                    <a16:creationId xmlns:a16="http://schemas.microsoft.com/office/drawing/2014/main" id="{94165214-7547-1C48-8F41-A3BE6D0CBD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screen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900933" y="2372072"/>
                <a:ext cx="2012697" cy="2335636"/>
              </a:xfrm>
              <a:prstGeom prst="rect">
                <a:avLst/>
              </a:prstGeom>
            </p:spPr>
          </p:pic>
          <p:cxnSp>
            <p:nvCxnSpPr>
              <p:cNvPr id="86" name="Straight Arrow Connector 85">
                <a:extLst>
                  <a:ext uri="{FF2B5EF4-FFF2-40B4-BE49-F238E27FC236}">
                    <a16:creationId xmlns:a16="http://schemas.microsoft.com/office/drawing/2014/main" id="{765F34FD-5F34-1C2D-E024-9A910BC688C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65397" y="3059531"/>
                <a:ext cx="0" cy="272135"/>
              </a:xfrm>
              <a:prstGeom prst="straightConnector1">
                <a:avLst/>
              </a:prstGeom>
              <a:ln>
                <a:solidFill>
                  <a:srgbClr val="00EE03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Arrow Connector 86">
                <a:extLst>
                  <a:ext uri="{FF2B5EF4-FFF2-40B4-BE49-F238E27FC236}">
                    <a16:creationId xmlns:a16="http://schemas.microsoft.com/office/drawing/2014/main" id="{76E2D429-3E84-940B-69F9-289EA2F69CE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703748" y="4002960"/>
                <a:ext cx="0" cy="307631"/>
              </a:xfrm>
              <a:prstGeom prst="straightConnector1">
                <a:avLst/>
              </a:prstGeom>
              <a:ln>
                <a:solidFill>
                  <a:srgbClr val="00EE03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88" name="Picture 4">
                <a:extLst>
                  <a:ext uri="{FF2B5EF4-FFF2-40B4-BE49-F238E27FC236}">
                    <a16:creationId xmlns:a16="http://schemas.microsoft.com/office/drawing/2014/main" id="{726C96D2-F15B-F162-91D6-B61E8BCEE6E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screen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694427" y="3139805"/>
                <a:ext cx="206182" cy="20303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89" name="Straight Arrow Connector 88">
                <a:extLst>
                  <a:ext uri="{FF2B5EF4-FFF2-40B4-BE49-F238E27FC236}">
                    <a16:creationId xmlns:a16="http://schemas.microsoft.com/office/drawing/2014/main" id="{7C17F5E2-C9C8-E9F2-994F-EBED500609B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88747" y="4338988"/>
                <a:ext cx="0" cy="272135"/>
              </a:xfrm>
              <a:prstGeom prst="straightConnector1">
                <a:avLst/>
              </a:prstGeom>
              <a:ln>
                <a:solidFill>
                  <a:srgbClr val="00EE03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Arrow Connector 89">
                <a:extLst>
                  <a:ext uri="{FF2B5EF4-FFF2-40B4-BE49-F238E27FC236}">
                    <a16:creationId xmlns:a16="http://schemas.microsoft.com/office/drawing/2014/main" id="{649E308C-87FE-12EF-83C9-938799512E9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240111" y="4014319"/>
                <a:ext cx="0" cy="307631"/>
              </a:xfrm>
              <a:prstGeom prst="straightConnector1">
                <a:avLst/>
              </a:prstGeom>
              <a:ln>
                <a:solidFill>
                  <a:srgbClr val="00EE03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Connector: Elbow 90">
                <a:extLst>
                  <a:ext uri="{FF2B5EF4-FFF2-40B4-BE49-F238E27FC236}">
                    <a16:creationId xmlns:a16="http://schemas.microsoft.com/office/drawing/2014/main" id="{E2297B34-DB55-4C03-4AF4-A8BC6EB69151}"/>
                  </a:ext>
                </a:extLst>
              </p:cNvPr>
              <p:cNvCxnSpPr>
                <a:cxnSpLocks/>
                <a:stCxn id="82" idx="1"/>
                <a:endCxn id="81" idx="1"/>
              </p:cNvCxnSpPr>
              <p:nvPr/>
            </p:nvCxnSpPr>
            <p:spPr>
              <a:xfrm rot="10800000" flipV="1">
                <a:off x="3298041" y="3685060"/>
                <a:ext cx="20363" cy="625531"/>
              </a:xfrm>
              <a:prstGeom prst="bentConnector3">
                <a:avLst>
                  <a:gd name="adj1" fmla="val 1374532"/>
                </a:avLst>
              </a:prstGeom>
              <a:ln>
                <a:solidFill>
                  <a:srgbClr val="00EE03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Arrow Connector 91">
                <a:extLst>
                  <a:ext uri="{FF2B5EF4-FFF2-40B4-BE49-F238E27FC236}">
                    <a16:creationId xmlns:a16="http://schemas.microsoft.com/office/drawing/2014/main" id="{4749B7DF-22B5-DADC-C781-71C431F35CA6}"/>
                  </a:ext>
                </a:extLst>
              </p:cNvPr>
              <p:cNvCxnSpPr>
                <a:stCxn id="79" idx="2"/>
                <a:endCxn id="80" idx="0"/>
              </p:cNvCxnSpPr>
              <p:nvPr/>
            </p:nvCxnSpPr>
            <p:spPr>
              <a:xfrm>
                <a:off x="3900610" y="3710292"/>
                <a:ext cx="0" cy="274501"/>
              </a:xfrm>
              <a:prstGeom prst="straightConnector1">
                <a:avLst/>
              </a:prstGeom>
              <a:ln>
                <a:solidFill>
                  <a:srgbClr val="00EE03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Connector: Elbow 92">
                <a:extLst>
                  <a:ext uri="{FF2B5EF4-FFF2-40B4-BE49-F238E27FC236}">
                    <a16:creationId xmlns:a16="http://schemas.microsoft.com/office/drawing/2014/main" id="{4FE2ABF1-65CA-C526-FC52-049904505542}"/>
                  </a:ext>
                </a:extLst>
              </p:cNvPr>
              <p:cNvCxnSpPr>
                <a:stCxn id="75" idx="3"/>
                <a:endCxn id="76" idx="3"/>
              </p:cNvCxnSpPr>
              <p:nvPr/>
            </p:nvCxnSpPr>
            <p:spPr>
              <a:xfrm>
                <a:off x="4468398" y="3386095"/>
                <a:ext cx="14418" cy="307632"/>
              </a:xfrm>
              <a:prstGeom prst="bentConnector3">
                <a:avLst>
                  <a:gd name="adj1" fmla="val 1800000"/>
                </a:avLst>
              </a:prstGeom>
              <a:ln>
                <a:solidFill>
                  <a:srgbClr val="00EE03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Connector: Elbow 93">
                <a:extLst>
                  <a:ext uri="{FF2B5EF4-FFF2-40B4-BE49-F238E27FC236}">
                    <a16:creationId xmlns:a16="http://schemas.microsoft.com/office/drawing/2014/main" id="{A91F6EE8-4245-65BC-1EE0-85C550BC1AB7}"/>
                  </a:ext>
                </a:extLst>
              </p:cNvPr>
              <p:cNvCxnSpPr>
                <a:stCxn id="77" idx="3"/>
                <a:endCxn id="78" idx="3"/>
              </p:cNvCxnSpPr>
              <p:nvPr/>
            </p:nvCxnSpPr>
            <p:spPr>
              <a:xfrm>
                <a:off x="4470797" y="4002960"/>
                <a:ext cx="14418" cy="307632"/>
              </a:xfrm>
              <a:prstGeom prst="bentConnector3">
                <a:avLst>
                  <a:gd name="adj1" fmla="val 1800000"/>
                </a:avLst>
              </a:prstGeom>
              <a:ln>
                <a:solidFill>
                  <a:srgbClr val="00EE03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3CDEE73E-FBFD-F40F-308A-E44701A76215}"/>
                  </a:ext>
                </a:extLst>
              </p:cNvPr>
              <p:cNvSpPr/>
              <p:nvPr/>
            </p:nvSpPr>
            <p:spPr>
              <a:xfrm>
                <a:off x="4024909" y="3542248"/>
                <a:ext cx="285624" cy="28562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ller" panose="020B0503030302020204" pitchFamily="34" charset="0"/>
                  <a:cs typeface="Arial" pitchFamily="34" charset="0"/>
                </a:endParaRPr>
              </a:p>
            </p:txBody>
          </p:sp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632833E0-DC0C-8043-59D8-88AB51346D9E}"/>
                  </a:ext>
                </a:extLst>
              </p:cNvPr>
              <p:cNvSpPr/>
              <p:nvPr/>
            </p:nvSpPr>
            <p:spPr>
              <a:xfrm>
                <a:off x="3364323" y="4242357"/>
                <a:ext cx="258541" cy="15660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ller" panose="020B0503030302020204" pitchFamily="34" charset="0"/>
                  <a:cs typeface="Arial" pitchFamily="34" charset="0"/>
                </a:endParaRPr>
              </a:p>
            </p:txBody>
          </p:sp>
          <p:pic>
            <p:nvPicPr>
              <p:cNvPr id="97" name="Picture 6">
                <a:extLst>
                  <a:ext uri="{FF2B5EF4-FFF2-40B4-BE49-F238E27FC236}">
                    <a16:creationId xmlns:a16="http://schemas.microsoft.com/office/drawing/2014/main" id="{CE3DCEDD-3535-C8D6-41FC-D0DCBC7CAE1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screen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04127" y="3523908"/>
                <a:ext cx="327297" cy="3223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8" name="Picture 97" descr="A picture containing clipart&#10;&#10;Description automatically generated">
                <a:extLst>
                  <a:ext uri="{FF2B5EF4-FFF2-40B4-BE49-F238E27FC236}">
                    <a16:creationId xmlns:a16="http://schemas.microsoft.com/office/drawing/2014/main" id="{FA72E09F-A169-78B3-D97F-6FCC3E2589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screen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347971" y="4198180"/>
                <a:ext cx="285939" cy="247538"/>
              </a:xfrm>
              <a:prstGeom prst="rect">
                <a:avLst/>
              </a:prstGeom>
            </p:spPr>
          </p:pic>
        </p:grp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5B363E75-CC2F-6E97-3051-7BDA62A418A9}"/>
                </a:ext>
              </a:extLst>
            </p:cNvPr>
            <p:cNvCxnSpPr>
              <a:cxnSpLocks/>
              <a:stCxn id="72" idx="2"/>
              <a:endCxn id="85" idx="0"/>
            </p:cNvCxnSpPr>
            <p:nvPr/>
          </p:nvCxnSpPr>
          <p:spPr>
            <a:xfrm>
              <a:off x="5484830" y="2044954"/>
              <a:ext cx="10470" cy="1059691"/>
            </a:xfrm>
            <a:prstGeom prst="straightConnector1">
              <a:avLst/>
            </a:prstGeom>
            <a:ln>
              <a:solidFill>
                <a:schemeClr val="accent4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41BBED8B-147C-08E2-59D8-D5D56FCAC334}"/>
              </a:ext>
            </a:extLst>
          </p:cNvPr>
          <p:cNvGrpSpPr/>
          <p:nvPr/>
        </p:nvGrpSpPr>
        <p:grpSpPr>
          <a:xfrm>
            <a:off x="9843447" y="1110106"/>
            <a:ext cx="1134954" cy="3127428"/>
            <a:chOff x="4927823" y="1294276"/>
            <a:chExt cx="1134954" cy="3127428"/>
          </a:xfrm>
        </p:grpSpPr>
        <p:pic>
          <p:nvPicPr>
            <p:cNvPr id="100" name="Picture 99">
              <a:extLst>
                <a:ext uri="{FF2B5EF4-FFF2-40B4-BE49-F238E27FC236}">
                  <a16:creationId xmlns:a16="http://schemas.microsoft.com/office/drawing/2014/main" id="{B25B9754-B608-4B85-FC81-F64D1EA1BF8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929453" y="1294276"/>
              <a:ext cx="1110753" cy="750678"/>
            </a:xfrm>
            <a:prstGeom prst="rect">
              <a:avLst/>
            </a:prstGeom>
          </p:spPr>
        </p:pic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8A731810-BDD0-E7EE-542E-E457AAF7A865}"/>
                </a:ext>
              </a:extLst>
            </p:cNvPr>
            <p:cNvGrpSpPr/>
            <p:nvPr/>
          </p:nvGrpSpPr>
          <p:grpSpPr>
            <a:xfrm>
              <a:off x="4927823" y="3104645"/>
              <a:ext cx="1134954" cy="1317059"/>
              <a:chOff x="2900933" y="2372072"/>
              <a:chExt cx="2012697" cy="2335636"/>
            </a:xfrm>
          </p:grpSpPr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52DB59C4-14EB-9715-80F9-3EDE42AB01A4}"/>
                  </a:ext>
                </a:extLst>
              </p:cNvPr>
              <p:cNvSpPr/>
              <p:nvPr/>
            </p:nvSpPr>
            <p:spPr>
              <a:xfrm>
                <a:off x="4331424" y="3331667"/>
                <a:ext cx="136974" cy="10885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ller" panose="020B0503030302020204" pitchFamily="34" charset="0"/>
                  <a:cs typeface="Arial" pitchFamily="34" charset="0"/>
                </a:endParaRPr>
              </a:p>
            </p:txBody>
          </p:sp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2A861E2C-C74D-3286-ECE6-21D0094EFE41}"/>
                  </a:ext>
                </a:extLst>
              </p:cNvPr>
              <p:cNvSpPr/>
              <p:nvPr/>
            </p:nvSpPr>
            <p:spPr>
              <a:xfrm>
                <a:off x="4331424" y="3639299"/>
                <a:ext cx="136974" cy="10885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ller" panose="020B0503030302020204" pitchFamily="34" charset="0"/>
                  <a:cs typeface="Arial" pitchFamily="34" charset="0"/>
                </a:endParaRPr>
              </a:p>
            </p:txBody>
          </p:sp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6CE277DF-3B59-F5F5-DA25-4C48A4B31652}"/>
                  </a:ext>
                </a:extLst>
              </p:cNvPr>
              <p:cNvSpPr/>
              <p:nvPr/>
            </p:nvSpPr>
            <p:spPr>
              <a:xfrm>
                <a:off x="4333822" y="3948532"/>
                <a:ext cx="136974" cy="10885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ller" panose="020B0503030302020204" pitchFamily="34" charset="0"/>
                  <a:cs typeface="Arial" pitchFamily="34" charset="0"/>
                </a:endParaRPr>
              </a:p>
            </p:txBody>
          </p:sp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254BFF46-7DAC-9CFA-37A8-3D15892B576B}"/>
                  </a:ext>
                </a:extLst>
              </p:cNvPr>
              <p:cNvSpPr/>
              <p:nvPr/>
            </p:nvSpPr>
            <p:spPr>
              <a:xfrm>
                <a:off x="4333822" y="4256164"/>
                <a:ext cx="136974" cy="10885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ller" panose="020B0503030302020204" pitchFamily="34" charset="0"/>
                  <a:cs typeface="Arial" pitchFamily="34" charset="0"/>
                </a:endParaRPr>
              </a:p>
            </p:txBody>
          </p:sp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1A5DB3E2-FD69-EA05-BB76-1ABEAFFC36A0}"/>
                  </a:ext>
                </a:extLst>
              </p:cNvPr>
              <p:cNvSpPr/>
              <p:nvPr/>
            </p:nvSpPr>
            <p:spPr>
              <a:xfrm>
                <a:off x="3832123" y="3644032"/>
                <a:ext cx="136974" cy="6626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ller" panose="020B0503030302020204" pitchFamily="34" charset="0"/>
                  <a:cs typeface="Arial" pitchFamily="34" charset="0"/>
                </a:endParaRPr>
              </a:p>
            </p:txBody>
          </p:sp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BC848AF1-4F90-5704-03A6-5BAC637B2589}"/>
                  </a:ext>
                </a:extLst>
              </p:cNvPr>
              <p:cNvSpPr/>
              <p:nvPr/>
            </p:nvSpPr>
            <p:spPr>
              <a:xfrm>
                <a:off x="3832123" y="3984793"/>
                <a:ext cx="136974" cy="6626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ller" panose="020B0503030302020204" pitchFamily="34" charset="0"/>
                  <a:cs typeface="Arial" pitchFamily="34" charset="0"/>
                </a:endParaRPr>
              </a:p>
            </p:txBody>
          </p:sp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E0A96F87-540B-DABA-0A9A-4BC9D89DAF8B}"/>
                  </a:ext>
                </a:extLst>
              </p:cNvPr>
              <p:cNvSpPr/>
              <p:nvPr/>
            </p:nvSpPr>
            <p:spPr>
              <a:xfrm>
                <a:off x="3298041" y="4256164"/>
                <a:ext cx="136974" cy="10885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ller" panose="020B0503030302020204" pitchFamily="34" charset="0"/>
                  <a:cs typeface="Arial" pitchFamily="34" charset="0"/>
                </a:endParaRPr>
              </a:p>
            </p:txBody>
          </p:sp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3FE46D2D-938D-A371-4A5E-C8C32408E26F}"/>
                  </a:ext>
                </a:extLst>
              </p:cNvPr>
              <p:cNvSpPr/>
              <p:nvPr/>
            </p:nvSpPr>
            <p:spPr>
              <a:xfrm>
                <a:off x="3318403" y="3630633"/>
                <a:ext cx="136974" cy="10885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ller" panose="020B0503030302020204" pitchFamily="34" charset="0"/>
                  <a:cs typeface="Arial" pitchFamily="34" charset="0"/>
                </a:endParaRPr>
              </a:p>
            </p:txBody>
          </p:sp>
          <p:sp>
            <p:nvSpPr>
              <p:cNvPr id="111" name="Rectangle: Rounded Corners 110">
                <a:extLst>
                  <a:ext uri="{FF2B5EF4-FFF2-40B4-BE49-F238E27FC236}">
                    <a16:creationId xmlns:a16="http://schemas.microsoft.com/office/drawing/2014/main" id="{EA9C7262-6F9B-6E3E-6FC0-BC0D177B095D}"/>
                  </a:ext>
                </a:extLst>
              </p:cNvPr>
              <p:cNvSpPr/>
              <p:nvPr/>
            </p:nvSpPr>
            <p:spPr>
              <a:xfrm>
                <a:off x="3782869" y="2992425"/>
                <a:ext cx="1053810" cy="1670468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ller" panose="020B0503030302020204" pitchFamily="34" charset="0"/>
                  <a:cs typeface="Arial" pitchFamily="34" charset="0"/>
                </a:endParaRPr>
              </a:p>
            </p:txBody>
          </p:sp>
          <p:sp>
            <p:nvSpPr>
              <p:cNvPr id="112" name="Rectangle: Rounded Corners 111">
                <a:extLst>
                  <a:ext uri="{FF2B5EF4-FFF2-40B4-BE49-F238E27FC236}">
                    <a16:creationId xmlns:a16="http://schemas.microsoft.com/office/drawing/2014/main" id="{9A0D7832-D4A1-8B43-7085-40F3E91B3C7F}"/>
                  </a:ext>
                </a:extLst>
              </p:cNvPr>
              <p:cNvSpPr/>
              <p:nvPr/>
            </p:nvSpPr>
            <p:spPr>
              <a:xfrm>
                <a:off x="2944754" y="2413021"/>
                <a:ext cx="1249696" cy="2249872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ller" panose="020B0503030302020204" pitchFamily="34" charset="0"/>
                  <a:cs typeface="Arial" pitchFamily="34" charset="0"/>
                </a:endParaRPr>
              </a:p>
            </p:txBody>
          </p:sp>
          <p:pic>
            <p:nvPicPr>
              <p:cNvPr id="113" name="Picture 112">
                <a:extLst>
                  <a:ext uri="{FF2B5EF4-FFF2-40B4-BE49-F238E27FC236}">
                    <a16:creationId xmlns:a16="http://schemas.microsoft.com/office/drawing/2014/main" id="{53A4B739-20E4-B047-647D-8CC5E908B8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screen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900933" y="2372072"/>
                <a:ext cx="2012697" cy="2335636"/>
              </a:xfrm>
              <a:prstGeom prst="rect">
                <a:avLst/>
              </a:prstGeom>
            </p:spPr>
          </p:pic>
          <p:cxnSp>
            <p:nvCxnSpPr>
              <p:cNvPr id="114" name="Straight Arrow Connector 113">
                <a:extLst>
                  <a:ext uri="{FF2B5EF4-FFF2-40B4-BE49-F238E27FC236}">
                    <a16:creationId xmlns:a16="http://schemas.microsoft.com/office/drawing/2014/main" id="{22944BE4-F626-3A3B-289F-79D91EF51A1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65397" y="3059531"/>
                <a:ext cx="0" cy="272135"/>
              </a:xfrm>
              <a:prstGeom prst="straightConnector1">
                <a:avLst/>
              </a:prstGeom>
              <a:ln>
                <a:solidFill>
                  <a:srgbClr val="00EE03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Arrow Connector 114">
                <a:extLst>
                  <a:ext uri="{FF2B5EF4-FFF2-40B4-BE49-F238E27FC236}">
                    <a16:creationId xmlns:a16="http://schemas.microsoft.com/office/drawing/2014/main" id="{0942CAD4-47F3-54AC-A5BA-13A1FDBF7CB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703748" y="4002960"/>
                <a:ext cx="0" cy="307631"/>
              </a:xfrm>
              <a:prstGeom prst="straightConnector1">
                <a:avLst/>
              </a:prstGeom>
              <a:ln>
                <a:solidFill>
                  <a:srgbClr val="00EE03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16" name="Picture 4">
                <a:extLst>
                  <a:ext uri="{FF2B5EF4-FFF2-40B4-BE49-F238E27FC236}">
                    <a16:creationId xmlns:a16="http://schemas.microsoft.com/office/drawing/2014/main" id="{5EF12526-B76F-D062-E284-116C4361F1F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screen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694427" y="3139805"/>
                <a:ext cx="206182" cy="20303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117" name="Straight Arrow Connector 116">
                <a:extLst>
                  <a:ext uri="{FF2B5EF4-FFF2-40B4-BE49-F238E27FC236}">
                    <a16:creationId xmlns:a16="http://schemas.microsoft.com/office/drawing/2014/main" id="{558A58EC-C269-1617-CFCA-5499E8C5055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88747" y="4338988"/>
                <a:ext cx="0" cy="272135"/>
              </a:xfrm>
              <a:prstGeom prst="straightConnector1">
                <a:avLst/>
              </a:prstGeom>
              <a:ln>
                <a:solidFill>
                  <a:srgbClr val="00EE03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Arrow Connector 117">
                <a:extLst>
                  <a:ext uri="{FF2B5EF4-FFF2-40B4-BE49-F238E27FC236}">
                    <a16:creationId xmlns:a16="http://schemas.microsoft.com/office/drawing/2014/main" id="{523EEF28-C407-2534-B6C9-BAD80F7DB75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240111" y="4014319"/>
                <a:ext cx="0" cy="307631"/>
              </a:xfrm>
              <a:prstGeom prst="straightConnector1">
                <a:avLst/>
              </a:prstGeom>
              <a:ln>
                <a:solidFill>
                  <a:srgbClr val="00EE03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Connector: Elbow 118">
                <a:extLst>
                  <a:ext uri="{FF2B5EF4-FFF2-40B4-BE49-F238E27FC236}">
                    <a16:creationId xmlns:a16="http://schemas.microsoft.com/office/drawing/2014/main" id="{6199FEF4-EFF2-721F-267B-68C57F93865F}"/>
                  </a:ext>
                </a:extLst>
              </p:cNvPr>
              <p:cNvCxnSpPr>
                <a:cxnSpLocks/>
                <a:stCxn id="110" idx="1"/>
                <a:endCxn id="109" idx="1"/>
              </p:cNvCxnSpPr>
              <p:nvPr/>
            </p:nvCxnSpPr>
            <p:spPr>
              <a:xfrm rot="10800000" flipV="1">
                <a:off x="3298041" y="3685060"/>
                <a:ext cx="20363" cy="625531"/>
              </a:xfrm>
              <a:prstGeom prst="bentConnector3">
                <a:avLst>
                  <a:gd name="adj1" fmla="val 1374532"/>
                </a:avLst>
              </a:prstGeom>
              <a:ln>
                <a:solidFill>
                  <a:srgbClr val="00EE03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Arrow Connector 119">
                <a:extLst>
                  <a:ext uri="{FF2B5EF4-FFF2-40B4-BE49-F238E27FC236}">
                    <a16:creationId xmlns:a16="http://schemas.microsoft.com/office/drawing/2014/main" id="{495A7322-35D1-5C99-ED4B-49AB1CBCB82B}"/>
                  </a:ext>
                </a:extLst>
              </p:cNvPr>
              <p:cNvCxnSpPr>
                <a:stCxn id="107" idx="2"/>
                <a:endCxn id="108" idx="0"/>
              </p:cNvCxnSpPr>
              <p:nvPr/>
            </p:nvCxnSpPr>
            <p:spPr>
              <a:xfrm>
                <a:off x="3900610" y="3710292"/>
                <a:ext cx="0" cy="274501"/>
              </a:xfrm>
              <a:prstGeom prst="straightConnector1">
                <a:avLst/>
              </a:prstGeom>
              <a:ln>
                <a:solidFill>
                  <a:srgbClr val="00EE03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Connector: Elbow 120">
                <a:extLst>
                  <a:ext uri="{FF2B5EF4-FFF2-40B4-BE49-F238E27FC236}">
                    <a16:creationId xmlns:a16="http://schemas.microsoft.com/office/drawing/2014/main" id="{8A4CA54A-9BEE-3E41-C493-4496F4A72286}"/>
                  </a:ext>
                </a:extLst>
              </p:cNvPr>
              <p:cNvCxnSpPr>
                <a:stCxn id="103" idx="3"/>
                <a:endCxn id="104" idx="3"/>
              </p:cNvCxnSpPr>
              <p:nvPr/>
            </p:nvCxnSpPr>
            <p:spPr>
              <a:xfrm>
                <a:off x="4468398" y="3386095"/>
                <a:ext cx="14418" cy="307632"/>
              </a:xfrm>
              <a:prstGeom prst="bentConnector3">
                <a:avLst>
                  <a:gd name="adj1" fmla="val 1800000"/>
                </a:avLst>
              </a:prstGeom>
              <a:ln>
                <a:solidFill>
                  <a:srgbClr val="00EE03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Connector: Elbow 121">
                <a:extLst>
                  <a:ext uri="{FF2B5EF4-FFF2-40B4-BE49-F238E27FC236}">
                    <a16:creationId xmlns:a16="http://schemas.microsoft.com/office/drawing/2014/main" id="{D03EA392-455A-0279-26A4-A164E338CE30}"/>
                  </a:ext>
                </a:extLst>
              </p:cNvPr>
              <p:cNvCxnSpPr>
                <a:stCxn id="105" idx="3"/>
                <a:endCxn id="106" idx="3"/>
              </p:cNvCxnSpPr>
              <p:nvPr/>
            </p:nvCxnSpPr>
            <p:spPr>
              <a:xfrm>
                <a:off x="4470797" y="4002960"/>
                <a:ext cx="14418" cy="307632"/>
              </a:xfrm>
              <a:prstGeom prst="bentConnector3">
                <a:avLst>
                  <a:gd name="adj1" fmla="val 1800000"/>
                </a:avLst>
              </a:prstGeom>
              <a:ln>
                <a:solidFill>
                  <a:srgbClr val="00EE03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3" name="Oval 122">
                <a:extLst>
                  <a:ext uri="{FF2B5EF4-FFF2-40B4-BE49-F238E27FC236}">
                    <a16:creationId xmlns:a16="http://schemas.microsoft.com/office/drawing/2014/main" id="{49061100-895C-96B9-92C9-7BC8D38A6DC9}"/>
                  </a:ext>
                </a:extLst>
              </p:cNvPr>
              <p:cNvSpPr/>
              <p:nvPr/>
            </p:nvSpPr>
            <p:spPr>
              <a:xfrm>
                <a:off x="4024909" y="3542248"/>
                <a:ext cx="285624" cy="28562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ller" panose="020B0503030302020204" pitchFamily="34" charset="0"/>
                  <a:cs typeface="Arial" pitchFamily="34" charset="0"/>
                </a:endParaRPr>
              </a:p>
            </p:txBody>
          </p:sp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A11C4350-1868-6F45-73D3-CBF82B328D67}"/>
                  </a:ext>
                </a:extLst>
              </p:cNvPr>
              <p:cNvSpPr/>
              <p:nvPr/>
            </p:nvSpPr>
            <p:spPr>
              <a:xfrm>
                <a:off x="3364323" y="4242357"/>
                <a:ext cx="258541" cy="15660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ller" panose="020B0503030302020204" pitchFamily="34" charset="0"/>
                  <a:cs typeface="Arial" pitchFamily="34" charset="0"/>
                </a:endParaRPr>
              </a:p>
            </p:txBody>
          </p:sp>
          <p:pic>
            <p:nvPicPr>
              <p:cNvPr id="125" name="Picture 6">
                <a:extLst>
                  <a:ext uri="{FF2B5EF4-FFF2-40B4-BE49-F238E27FC236}">
                    <a16:creationId xmlns:a16="http://schemas.microsoft.com/office/drawing/2014/main" id="{6D4D9A9E-3892-F24F-356A-A5123A13F1F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screen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04127" y="3523908"/>
                <a:ext cx="327297" cy="3223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26" name="Picture 125" descr="A picture containing clipart&#10;&#10;Description automatically generated">
                <a:extLst>
                  <a:ext uri="{FF2B5EF4-FFF2-40B4-BE49-F238E27FC236}">
                    <a16:creationId xmlns:a16="http://schemas.microsoft.com/office/drawing/2014/main" id="{B81B6048-F201-EA90-971C-5C60B1DC79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screen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347971" y="4198180"/>
                <a:ext cx="285939" cy="247538"/>
              </a:xfrm>
              <a:prstGeom prst="rect">
                <a:avLst/>
              </a:prstGeom>
            </p:spPr>
          </p:pic>
        </p:grpSp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id="{7015E38F-4FC7-B2A6-3DF7-79E5D1F0F8A0}"/>
                </a:ext>
              </a:extLst>
            </p:cNvPr>
            <p:cNvCxnSpPr>
              <a:cxnSpLocks/>
              <a:stCxn id="100" idx="2"/>
              <a:endCxn id="113" idx="0"/>
            </p:cNvCxnSpPr>
            <p:nvPr/>
          </p:nvCxnSpPr>
          <p:spPr>
            <a:xfrm>
              <a:off x="5484830" y="2044954"/>
              <a:ext cx="10470" cy="1059691"/>
            </a:xfrm>
            <a:prstGeom prst="straightConnector1">
              <a:avLst/>
            </a:prstGeom>
            <a:ln>
              <a:solidFill>
                <a:schemeClr val="accent4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4889A421-4E92-71D8-7068-6F17C18B3261}"/>
              </a:ext>
            </a:extLst>
          </p:cNvPr>
          <p:cNvCxnSpPr>
            <a:cxnSpLocks/>
            <a:endCxn id="11" idx="0"/>
          </p:cNvCxnSpPr>
          <p:nvPr/>
        </p:nvCxnSpPr>
        <p:spPr>
          <a:xfrm>
            <a:off x="7754261" y="4237534"/>
            <a:ext cx="22125" cy="1254474"/>
          </a:xfrm>
          <a:prstGeom prst="straightConnector1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5F11B599-25CA-9023-4532-9C629E45D138}"/>
              </a:ext>
            </a:extLst>
          </p:cNvPr>
          <p:cNvCxnSpPr>
            <a:cxnSpLocks/>
            <a:stCxn id="85" idx="2"/>
            <a:endCxn id="11" idx="0"/>
          </p:cNvCxnSpPr>
          <p:nvPr/>
        </p:nvCxnSpPr>
        <p:spPr>
          <a:xfrm flipH="1">
            <a:off x="7776386" y="4237534"/>
            <a:ext cx="1306207" cy="1254474"/>
          </a:xfrm>
          <a:prstGeom prst="straightConnector1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0CAC9B7A-06A8-BE80-BDAA-EE84FEC7185F}"/>
              </a:ext>
            </a:extLst>
          </p:cNvPr>
          <p:cNvCxnSpPr>
            <a:cxnSpLocks/>
            <a:stCxn id="113" idx="2"/>
            <a:endCxn id="11" idx="0"/>
          </p:cNvCxnSpPr>
          <p:nvPr/>
        </p:nvCxnSpPr>
        <p:spPr>
          <a:xfrm flipH="1">
            <a:off x="7776386" y="4237534"/>
            <a:ext cx="2634538" cy="1254474"/>
          </a:xfrm>
          <a:prstGeom prst="straightConnector1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DD6771B7-63FE-A66F-6828-C713DBF35EFB}"/>
              </a:ext>
            </a:extLst>
          </p:cNvPr>
          <p:cNvCxnSpPr>
            <a:cxnSpLocks/>
            <a:stCxn id="57" idx="2"/>
            <a:endCxn id="11" idx="0"/>
          </p:cNvCxnSpPr>
          <p:nvPr/>
        </p:nvCxnSpPr>
        <p:spPr>
          <a:xfrm>
            <a:off x="6425929" y="4237534"/>
            <a:ext cx="1350457" cy="1254474"/>
          </a:xfrm>
          <a:prstGeom prst="straightConnector1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TextBox 130">
            <a:extLst>
              <a:ext uri="{FF2B5EF4-FFF2-40B4-BE49-F238E27FC236}">
                <a16:creationId xmlns:a16="http://schemas.microsoft.com/office/drawing/2014/main" id="{73B889BD-B166-2CE2-5B1D-20DEB67749D6}"/>
              </a:ext>
            </a:extLst>
          </p:cNvPr>
          <p:cNvSpPr txBox="1"/>
          <p:nvPr/>
        </p:nvSpPr>
        <p:spPr>
          <a:xfrm>
            <a:off x="67773" y="993134"/>
            <a:ext cx="325604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4D4F53"/>
                </a:solidFill>
                <a:latin typeface="Aller Light" panose="020B0503040302020204" pitchFamily="34" charset="0"/>
                <a:cs typeface="Arial" pitchFamily="34" charset="0"/>
              </a:rPr>
              <a:t>Coding Model</a:t>
            </a:r>
            <a:r>
              <a:rPr lang="en-US" sz="1400" dirty="0">
                <a:solidFill>
                  <a:srgbClr val="4D4F53"/>
                </a:solidFill>
                <a:latin typeface="Aller Light" panose="020B0503040302020204" pitchFamily="34" charset="0"/>
                <a:cs typeface="Arial" pitchFamily="34" charset="0"/>
              </a:rPr>
              <a:t>: Procedure based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4D4F53"/>
                </a:solidFill>
                <a:latin typeface="Aller Light" panose="020B0503040302020204" pitchFamily="34" charset="0"/>
                <a:cs typeface="Arial" pitchFamily="34" charset="0"/>
              </a:rPr>
              <a:t>Development Paradigm</a:t>
            </a:r>
            <a:r>
              <a:rPr lang="en-US" sz="1400" dirty="0">
                <a:solidFill>
                  <a:srgbClr val="4D4F53"/>
                </a:solidFill>
                <a:latin typeface="Aller Light" panose="020B0503040302020204" pitchFamily="34" charset="0"/>
                <a:cs typeface="Arial" pitchFamily="34" charset="0"/>
              </a:rPr>
              <a:t>: UI/UX down (green screen driven)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4D4F53"/>
                </a:solidFill>
                <a:latin typeface="Aller Light" panose="020B0503040302020204" pitchFamily="34" charset="0"/>
                <a:cs typeface="Arial" pitchFamily="34" charset="0"/>
              </a:rPr>
              <a:t>Architectural model</a:t>
            </a:r>
            <a:r>
              <a:rPr lang="en-US" sz="1400" dirty="0">
                <a:solidFill>
                  <a:srgbClr val="4D4F53"/>
                </a:solidFill>
                <a:latin typeface="Aller Light" panose="020B0503040302020204" pitchFamily="34" charset="0"/>
                <a:cs typeface="Arial" pitchFamily="34" charset="0"/>
              </a:rPr>
              <a:t>: 3-Tier model – UI, business, data. Can implement APIs in newer versions for external connectivity.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4D4F53"/>
                </a:solidFill>
                <a:latin typeface="Aller Light" panose="020B0503040302020204" pitchFamily="34" charset="0"/>
                <a:cs typeface="Arial" pitchFamily="34" charset="0"/>
              </a:rPr>
              <a:t>Cost model</a:t>
            </a:r>
            <a:r>
              <a:rPr lang="en-US" sz="1400" dirty="0">
                <a:solidFill>
                  <a:srgbClr val="4D4F53"/>
                </a:solidFill>
                <a:latin typeface="Aller Light" panose="020B0503040302020204" pitchFamily="34" charset="0"/>
                <a:cs typeface="Arial" pitchFamily="34" charset="0"/>
              </a:rPr>
              <a:t>: Hardware and licenses for OS/functionality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4D4F53"/>
                </a:solidFill>
                <a:latin typeface="Aller Light" panose="020B0503040302020204" pitchFamily="34" charset="0"/>
                <a:cs typeface="Arial" pitchFamily="34" charset="0"/>
              </a:rPr>
              <a:t>Scale</a:t>
            </a:r>
            <a:r>
              <a:rPr lang="en-US" sz="1400" dirty="0">
                <a:solidFill>
                  <a:srgbClr val="4D4F53"/>
                </a:solidFill>
                <a:latin typeface="Aller Light" panose="020B0503040302020204" pitchFamily="34" charset="0"/>
                <a:cs typeface="Arial" pitchFamily="34" charset="0"/>
              </a:rPr>
              <a:t>: Primarily vertical. Requires planning to scale out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4D4F53"/>
                </a:solidFill>
                <a:latin typeface="Aller Light" panose="020B0503040302020204" pitchFamily="34" charset="0"/>
                <a:cs typeface="Arial" pitchFamily="34" charset="0"/>
              </a:rPr>
              <a:t>State Model</a:t>
            </a:r>
            <a:r>
              <a:rPr lang="en-US" sz="1400" dirty="0">
                <a:solidFill>
                  <a:srgbClr val="4D4F53"/>
                </a:solidFill>
                <a:latin typeface="Aller Light" panose="020B0503040302020204" pitchFamily="34" charset="0"/>
                <a:cs typeface="Arial" pitchFamily="34" charset="0"/>
              </a:rPr>
              <a:t>: Uses a stateful model, pulling data into a memory buffer when used across screens.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4D4F53"/>
                </a:solidFill>
                <a:latin typeface="Aller Light" panose="020B0503040302020204" pitchFamily="34" charset="0"/>
                <a:cs typeface="Arial" pitchFamily="34" charset="0"/>
              </a:rPr>
              <a:t>Garbage Collection</a:t>
            </a:r>
            <a:r>
              <a:rPr lang="en-US" sz="1400" dirty="0">
                <a:solidFill>
                  <a:srgbClr val="4D4F53"/>
                </a:solidFill>
                <a:latin typeface="Aller Light" panose="020B0503040302020204" pitchFamily="34" charset="0"/>
                <a:cs typeface="Arial" pitchFamily="34" charset="0"/>
              </a:rPr>
              <a:t>: Developer responsibility.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4D4F53"/>
                </a:solidFill>
                <a:latin typeface="Aller Light" panose="020B0503040302020204" pitchFamily="34" charset="0"/>
                <a:cs typeface="Arial" pitchFamily="34" charset="0"/>
              </a:rPr>
              <a:t>Monolithic –</a:t>
            </a:r>
            <a:r>
              <a:rPr lang="en-US" sz="1400" dirty="0">
                <a:solidFill>
                  <a:srgbClr val="4D4F53"/>
                </a:solidFill>
                <a:latin typeface="Aller Light" panose="020B0503040302020204" pitchFamily="34" charset="0"/>
                <a:cs typeface="Arial" pitchFamily="34" charset="0"/>
              </a:rPr>
              <a:t> Small  monolithic structures for each screen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4D4F53"/>
                </a:solidFill>
                <a:latin typeface="Aller Light" panose="020B0503040302020204" pitchFamily="34" charset="0"/>
                <a:cs typeface="Arial" pitchFamily="34" charset="0"/>
              </a:rPr>
              <a:t>Data</a:t>
            </a:r>
            <a:r>
              <a:rPr lang="en-US" sz="1400" dirty="0">
                <a:solidFill>
                  <a:srgbClr val="4D4F53"/>
                </a:solidFill>
                <a:latin typeface="Aller Light" panose="020B0503040302020204" pitchFamily="34" charset="0"/>
                <a:cs typeface="Arial" pitchFamily="34" charset="0"/>
              </a:rPr>
              <a:t>: Older versions utilize ISAM*, newer have relational structures.</a:t>
            </a:r>
          </a:p>
        </p:txBody>
      </p:sp>
    </p:spTree>
    <p:extLst>
      <p:ext uri="{BB962C8B-B14F-4D97-AF65-F5344CB8AC3E}">
        <p14:creationId xmlns:p14="http://schemas.microsoft.com/office/powerpoint/2010/main" val="12332699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CF5DD-37C7-C440-39E0-97A2A7FB4E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Legacy Modernization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1AA955-A068-4C09-9A9F-E2F1421CEE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729D4-A164-47A3-830D-E792BCE699E4}" type="slidenum">
              <a:rPr lang="en-US" smtClean="0"/>
              <a:t>48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7F63FDD-622B-6940-1BCC-D7768DDB9871}"/>
              </a:ext>
            </a:extLst>
          </p:cNvPr>
          <p:cNvSpPr txBox="1"/>
          <p:nvPr/>
        </p:nvSpPr>
        <p:spPr>
          <a:xfrm>
            <a:off x="291138" y="1158118"/>
            <a:ext cx="4083947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4D4F53"/>
                </a:solidFill>
                <a:latin typeface="Aller Light" panose="020B0503040302020204" pitchFamily="34" charset="0"/>
                <a:cs typeface="Arial" pitchFamily="34" charset="0"/>
              </a:rPr>
              <a:t>Coding Model</a:t>
            </a:r>
            <a:r>
              <a:rPr lang="en-US" sz="1400" dirty="0">
                <a:solidFill>
                  <a:srgbClr val="4D4F53"/>
                </a:solidFill>
                <a:latin typeface="Aller Light" panose="020B0503040302020204" pitchFamily="34" charset="0"/>
                <a:cs typeface="Arial" pitchFamily="34" charset="0"/>
              </a:rPr>
              <a:t>: Object Oriented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4D4F53"/>
                </a:solidFill>
                <a:latin typeface="Aller Light" panose="020B0503040302020204" pitchFamily="34" charset="0"/>
                <a:cs typeface="Arial" pitchFamily="34" charset="0"/>
              </a:rPr>
              <a:t>Development Paradigm</a:t>
            </a:r>
            <a:r>
              <a:rPr lang="en-US" sz="1400" dirty="0">
                <a:solidFill>
                  <a:srgbClr val="4D4F53"/>
                </a:solidFill>
                <a:latin typeface="Aller Light" panose="020B0503040302020204" pitchFamily="34" charset="0"/>
                <a:cs typeface="Arial" pitchFamily="34" charset="0"/>
              </a:rPr>
              <a:t>: Centered around capabilities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4D4F53"/>
                </a:solidFill>
                <a:latin typeface="Aller Light" panose="020B0503040302020204" pitchFamily="34" charset="0"/>
                <a:cs typeface="Arial" pitchFamily="34" charset="0"/>
              </a:rPr>
              <a:t>Architectural model</a:t>
            </a:r>
            <a:r>
              <a:rPr lang="en-US" sz="1400" dirty="0">
                <a:solidFill>
                  <a:srgbClr val="4D4F53"/>
                </a:solidFill>
                <a:latin typeface="Aller Light" panose="020B0503040302020204" pitchFamily="34" charset="0"/>
                <a:cs typeface="Arial" pitchFamily="34" charset="0"/>
              </a:rPr>
              <a:t>: APIs focused around capabilities. Individual APIs use modern architectural approaches (clean architecture)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4D4F53"/>
                </a:solidFill>
                <a:latin typeface="Aller Light" panose="020B0503040302020204" pitchFamily="34" charset="0"/>
                <a:cs typeface="Arial" pitchFamily="34" charset="0"/>
              </a:rPr>
              <a:t>Cost model</a:t>
            </a:r>
            <a:r>
              <a:rPr lang="en-US" sz="1400" dirty="0">
                <a:solidFill>
                  <a:srgbClr val="4D4F53"/>
                </a:solidFill>
                <a:latin typeface="Aller Light" panose="020B0503040302020204" pitchFamily="34" charset="0"/>
                <a:cs typeface="Arial" pitchFamily="34" charset="0"/>
              </a:rPr>
              <a:t>: Pay for what you use (compute and storage)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4D4F53"/>
                </a:solidFill>
                <a:latin typeface="Aller Light" panose="020B0503040302020204" pitchFamily="34" charset="0"/>
                <a:cs typeface="Arial" pitchFamily="34" charset="0"/>
              </a:rPr>
              <a:t>Scale</a:t>
            </a:r>
            <a:r>
              <a:rPr lang="en-US" sz="1400" dirty="0">
                <a:solidFill>
                  <a:srgbClr val="4D4F53"/>
                </a:solidFill>
                <a:latin typeface="Aller Light" panose="020B0503040302020204" pitchFamily="34" charset="0"/>
                <a:cs typeface="Arial" pitchFamily="34" charset="0"/>
              </a:rPr>
              <a:t>: Vertical and horizontal options. Orchestrate to auto-scale (in and out).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4D4F53"/>
                </a:solidFill>
                <a:latin typeface="Aller Light" panose="020B0503040302020204" pitchFamily="34" charset="0"/>
                <a:cs typeface="Arial" pitchFamily="34" charset="0"/>
              </a:rPr>
              <a:t>State model</a:t>
            </a:r>
            <a:r>
              <a:rPr lang="en-US" sz="1400" dirty="0">
                <a:solidFill>
                  <a:srgbClr val="4D4F53"/>
                </a:solidFill>
                <a:latin typeface="Aller Light" panose="020B0503040302020204" pitchFamily="34" charset="0"/>
                <a:cs typeface="Arial" pitchFamily="34" charset="0"/>
              </a:rPr>
              <a:t>: Stateless. Information is pulled for the user on each call and saved. Idempotent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4D4F53"/>
                </a:solidFill>
                <a:latin typeface="Aller Light" panose="020B0503040302020204" pitchFamily="34" charset="0"/>
                <a:cs typeface="Arial" pitchFamily="34" charset="0"/>
              </a:rPr>
              <a:t>Non-monolithic: </a:t>
            </a:r>
            <a:r>
              <a:rPr lang="en-US" sz="1400" dirty="0">
                <a:solidFill>
                  <a:srgbClr val="4D4F53"/>
                </a:solidFill>
                <a:latin typeface="Aller Light" panose="020B0503040302020204" pitchFamily="34" charset="0"/>
                <a:cs typeface="Arial" pitchFamily="34" charset="0"/>
              </a:rPr>
              <a:t>Centered around capabilities, systems focused heavy on reuse.</a:t>
            </a:r>
            <a:endParaRPr lang="en-US" sz="1400" b="1" dirty="0">
              <a:solidFill>
                <a:srgbClr val="4D4F53"/>
              </a:solidFill>
              <a:latin typeface="Aller Light" panose="020B0503040302020204" pitchFamily="34" charset="0"/>
              <a:cs typeface="Arial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9F10609-6861-0A53-98BC-37FAE6F8FB36}"/>
              </a:ext>
            </a:extLst>
          </p:cNvPr>
          <p:cNvGrpSpPr/>
          <p:nvPr/>
        </p:nvGrpSpPr>
        <p:grpSpPr>
          <a:xfrm>
            <a:off x="4984172" y="1140409"/>
            <a:ext cx="3798736" cy="5368592"/>
            <a:chOff x="3171203" y="736946"/>
            <a:chExt cx="3798736" cy="5368592"/>
          </a:xfrm>
        </p:grpSpPr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07F0AC2A-8454-4555-A639-3ABC85CACC2B}"/>
                </a:ext>
              </a:extLst>
            </p:cNvPr>
            <p:cNvSpPr/>
            <p:nvPr/>
          </p:nvSpPr>
          <p:spPr>
            <a:xfrm>
              <a:off x="3487210" y="2071538"/>
              <a:ext cx="998030" cy="1040067"/>
            </a:xfrm>
            <a:prstGeom prst="rect">
              <a:avLst/>
            </a:prstGeom>
            <a:noFill/>
            <a:ln>
              <a:solidFill>
                <a:srgbClr val="E6AB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400" dirty="0">
                <a:solidFill>
                  <a:schemeClr val="tx1"/>
                </a:solidFill>
                <a:latin typeface="Aller" panose="020B0503030302020204" pitchFamily="34" charset="0"/>
                <a:cs typeface="Arial" pitchFamily="34" charset="0"/>
              </a:endParaRPr>
            </a:p>
          </p:txBody>
        </p: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099F4900-9D1B-1AB6-7317-116088AA8BFE}"/>
                </a:ext>
              </a:extLst>
            </p:cNvPr>
            <p:cNvGrpSpPr/>
            <p:nvPr/>
          </p:nvGrpSpPr>
          <p:grpSpPr>
            <a:xfrm>
              <a:off x="3755000" y="1171966"/>
              <a:ext cx="2253328" cy="761654"/>
              <a:chOff x="7341374" y="788298"/>
              <a:chExt cx="2253328" cy="761654"/>
            </a:xfrm>
          </p:grpSpPr>
          <p:pic>
            <p:nvPicPr>
              <p:cNvPr id="228" name="Picture 2" descr="mobile user interface Icon - Free PNG &amp; SVG 2713631 - Noun Project">
                <a:extLst>
                  <a:ext uri="{FF2B5EF4-FFF2-40B4-BE49-F238E27FC236}">
                    <a16:creationId xmlns:a16="http://schemas.microsoft.com/office/drawing/2014/main" id="{47DD5121-0B0F-4E18-D3A4-25F446BCB4A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44195" y="893871"/>
                <a:ext cx="550507" cy="55050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29" name="Picture 4" descr="Web Interface - Free computer icons">
                <a:extLst>
                  <a:ext uri="{FF2B5EF4-FFF2-40B4-BE49-F238E27FC236}">
                    <a16:creationId xmlns:a16="http://schemas.microsoft.com/office/drawing/2014/main" id="{4BB3F4A9-8B57-D4F0-E764-353922D1993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b="8520"/>
              <a:stretch/>
            </p:blipFill>
            <p:spPr bwMode="auto">
              <a:xfrm>
                <a:off x="7341374" y="788298"/>
                <a:ext cx="832593" cy="76165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34" name="Picture 6" descr="Website Icon Images - Free Download on Freepik">
              <a:extLst>
                <a:ext uri="{FF2B5EF4-FFF2-40B4-BE49-F238E27FC236}">
                  <a16:creationId xmlns:a16="http://schemas.microsoft.com/office/drawing/2014/main" id="{51EE17DD-7723-844D-145E-BA67839D6AB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3777677" y="2173146"/>
              <a:ext cx="467101" cy="5102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5" name="Picture 134" descr="Eze Vault Icon - Web Service Icon, HD Png Download - kindpng">
              <a:extLst>
                <a:ext uri="{FF2B5EF4-FFF2-40B4-BE49-F238E27FC236}">
                  <a16:creationId xmlns:a16="http://schemas.microsoft.com/office/drawing/2014/main" id="{CA6CA04C-30D8-1670-59D2-1301FA55DC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screen">
              <a:clrChange>
                <a:clrFrom>
                  <a:srgbClr val="F7F7F7"/>
                </a:clrFrom>
                <a:clrTo>
                  <a:srgbClr val="F7F7F7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6065" y="3536383"/>
              <a:ext cx="466505" cy="3954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6" name="Picture 8" descr="Eze Vault Icon - Web Service Icon, HD Png Download - kindpng">
              <a:extLst>
                <a:ext uri="{FF2B5EF4-FFF2-40B4-BE49-F238E27FC236}">
                  <a16:creationId xmlns:a16="http://schemas.microsoft.com/office/drawing/2014/main" id="{355CF8F8-E3E3-74E0-440B-44724AAF2D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screen">
              <a:clrChange>
                <a:clrFrom>
                  <a:srgbClr val="F7F7F7"/>
                </a:clrFrom>
                <a:clrTo>
                  <a:srgbClr val="F7F7F7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66678" y="3536383"/>
              <a:ext cx="466505" cy="3954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7" name="Picture 2" descr="Cloud Services icon PNG and SVG Vector Free Download">
              <a:extLst>
                <a:ext uri="{FF2B5EF4-FFF2-40B4-BE49-F238E27FC236}">
                  <a16:creationId xmlns:a16="http://schemas.microsoft.com/office/drawing/2014/main" id="{732C2ABA-730A-5D63-1DB7-1F909DE55D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60635" y="4714570"/>
              <a:ext cx="388370" cy="3049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8" name="Picture 2" descr="Cloud Services icon PNG and SVG Vector Free Download">
              <a:extLst>
                <a:ext uri="{FF2B5EF4-FFF2-40B4-BE49-F238E27FC236}">
                  <a16:creationId xmlns:a16="http://schemas.microsoft.com/office/drawing/2014/main" id="{E847FA6E-FE26-BFF9-8716-C894546B66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55146" y="4714570"/>
              <a:ext cx="388370" cy="3049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9" name="Picture 138" descr="A picture containing clipart&#10;&#10;Description automatically generated">
              <a:extLst>
                <a:ext uri="{FF2B5EF4-FFF2-40B4-BE49-F238E27FC236}">
                  <a16:creationId xmlns:a16="http://schemas.microsoft.com/office/drawing/2014/main" id="{049D3BFE-908B-C408-3B82-85D6C6689DD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95624" y="5891863"/>
              <a:ext cx="388371" cy="213675"/>
            </a:xfrm>
            <a:prstGeom prst="rect">
              <a:avLst/>
            </a:prstGeom>
          </p:spPr>
        </p:pic>
        <p:pic>
          <p:nvPicPr>
            <p:cNvPr id="140" name="Picture 139" descr="A picture containing clipart&#10;&#10;Description automatically generated">
              <a:extLst>
                <a:ext uri="{FF2B5EF4-FFF2-40B4-BE49-F238E27FC236}">
                  <a16:creationId xmlns:a16="http://schemas.microsoft.com/office/drawing/2014/main" id="{67521236-CC16-972A-6F12-58BCABC9438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792288" y="5891863"/>
              <a:ext cx="388371" cy="213675"/>
            </a:xfrm>
            <a:prstGeom prst="rect">
              <a:avLst/>
            </a:prstGeom>
          </p:spPr>
        </p:pic>
        <p:pic>
          <p:nvPicPr>
            <p:cNvPr id="141" name="Picture 140" descr="A picture containing clipart&#10;&#10;Description automatically generated">
              <a:extLst>
                <a:ext uri="{FF2B5EF4-FFF2-40B4-BE49-F238E27FC236}">
                  <a16:creationId xmlns:a16="http://schemas.microsoft.com/office/drawing/2014/main" id="{C6D531A4-C513-E0CC-A91F-0D8A458AA47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294741" y="5891863"/>
              <a:ext cx="388371" cy="213675"/>
            </a:xfrm>
            <a:prstGeom prst="rect">
              <a:avLst/>
            </a:prstGeom>
          </p:spPr>
        </p:pic>
        <p:pic>
          <p:nvPicPr>
            <p:cNvPr id="142" name="Picture 141" descr="A picture containing clipart&#10;&#10;Description automatically generated">
              <a:extLst>
                <a:ext uri="{FF2B5EF4-FFF2-40B4-BE49-F238E27FC236}">
                  <a16:creationId xmlns:a16="http://schemas.microsoft.com/office/drawing/2014/main" id="{C3ADD143-E6D8-6C18-5EE9-774F5C1B622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028303" y="5891863"/>
              <a:ext cx="388371" cy="213675"/>
            </a:xfrm>
            <a:prstGeom prst="rect">
              <a:avLst/>
            </a:prstGeom>
          </p:spPr>
        </p:pic>
        <p:pic>
          <p:nvPicPr>
            <p:cNvPr id="143" name="Picture 142" descr="A picture containing clipart&#10;&#10;Description automatically generated">
              <a:extLst>
                <a:ext uri="{FF2B5EF4-FFF2-40B4-BE49-F238E27FC236}">
                  <a16:creationId xmlns:a16="http://schemas.microsoft.com/office/drawing/2014/main" id="{C39A667F-C6D3-0DEC-67FB-70F67E96E39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526553" y="5891863"/>
              <a:ext cx="388371" cy="213675"/>
            </a:xfrm>
            <a:prstGeom prst="rect">
              <a:avLst/>
            </a:prstGeom>
          </p:spPr>
        </p:pic>
        <p:grpSp>
          <p:nvGrpSpPr>
            <p:cNvPr id="144" name="Group 143">
              <a:extLst>
                <a:ext uri="{FF2B5EF4-FFF2-40B4-BE49-F238E27FC236}">
                  <a16:creationId xmlns:a16="http://schemas.microsoft.com/office/drawing/2014/main" id="{CE60F917-E6DD-2075-A194-C7F42D8F311B}"/>
                </a:ext>
              </a:extLst>
            </p:cNvPr>
            <p:cNvGrpSpPr/>
            <p:nvPr/>
          </p:nvGrpSpPr>
          <p:grpSpPr>
            <a:xfrm>
              <a:off x="3268729" y="5050645"/>
              <a:ext cx="320369" cy="329741"/>
              <a:chOff x="6711985" y="3593394"/>
              <a:chExt cx="428067" cy="440590"/>
            </a:xfrm>
          </p:grpSpPr>
          <p:grpSp>
            <p:nvGrpSpPr>
              <p:cNvPr id="224" name="Group 223">
                <a:extLst>
                  <a:ext uri="{FF2B5EF4-FFF2-40B4-BE49-F238E27FC236}">
                    <a16:creationId xmlns:a16="http://schemas.microsoft.com/office/drawing/2014/main" id="{E6C59BAD-5481-E00C-30AD-DE8C5006A52E}"/>
                  </a:ext>
                </a:extLst>
              </p:cNvPr>
              <p:cNvGrpSpPr/>
              <p:nvPr/>
            </p:nvGrpSpPr>
            <p:grpSpPr>
              <a:xfrm>
                <a:off x="6711985" y="3593394"/>
                <a:ext cx="428067" cy="440590"/>
                <a:chOff x="7585633" y="3964228"/>
                <a:chExt cx="428067" cy="440590"/>
              </a:xfrm>
            </p:grpSpPr>
            <p:sp>
              <p:nvSpPr>
                <p:cNvPr id="226" name="Rectangle: Rounded Corners 225">
                  <a:extLst>
                    <a:ext uri="{FF2B5EF4-FFF2-40B4-BE49-F238E27FC236}">
                      <a16:creationId xmlns:a16="http://schemas.microsoft.com/office/drawing/2014/main" id="{4158FE26-0E80-60E4-70DF-6D9AD8A13DB3}"/>
                    </a:ext>
                  </a:extLst>
                </p:cNvPr>
                <p:cNvSpPr/>
                <p:nvPr/>
              </p:nvSpPr>
              <p:spPr>
                <a:xfrm>
                  <a:off x="7748157" y="4109836"/>
                  <a:ext cx="265543" cy="294982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400" dirty="0">
                    <a:solidFill>
                      <a:schemeClr val="tx1"/>
                    </a:solidFill>
                    <a:latin typeface="Aller" panose="020B0503030302020204" pitchFamily="34" charset="0"/>
                    <a:cs typeface="Arial" pitchFamily="34" charset="0"/>
                  </a:endParaRPr>
                </a:p>
              </p:txBody>
            </p:sp>
            <p:pic>
              <p:nvPicPr>
                <p:cNvPr id="227" name="Picture 2" descr="Direction interface icon. Outline Direction interface vector icon for web  design isolated on white background Stock Vector | Adobe Stock">
                  <a:extLst>
                    <a:ext uri="{FF2B5EF4-FFF2-40B4-BE49-F238E27FC236}">
                      <a16:creationId xmlns:a16="http://schemas.microsoft.com/office/drawing/2014/main" id="{9AE54D53-D012-C01A-01A5-861974BD967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8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 bwMode="auto">
                <a:xfrm>
                  <a:off x="7585633" y="3964228"/>
                  <a:ext cx="325047" cy="27669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25" name="Picture 10" descr="Charger Icon | Line Iconpack | IconsMind">
                <a:extLst>
                  <a:ext uri="{FF2B5EF4-FFF2-40B4-BE49-F238E27FC236}">
                    <a16:creationId xmlns:a16="http://schemas.microsoft.com/office/drawing/2014/main" id="{267E1D69-059E-19BD-2A62-819157EB659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6902994" y="3823578"/>
                <a:ext cx="220425" cy="1735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45" name="Group 144">
              <a:extLst>
                <a:ext uri="{FF2B5EF4-FFF2-40B4-BE49-F238E27FC236}">
                  <a16:creationId xmlns:a16="http://schemas.microsoft.com/office/drawing/2014/main" id="{C3713A2B-F9C3-F56E-41C0-67DDC7767CF6}"/>
                </a:ext>
              </a:extLst>
            </p:cNvPr>
            <p:cNvGrpSpPr/>
            <p:nvPr/>
          </p:nvGrpSpPr>
          <p:grpSpPr>
            <a:xfrm>
              <a:off x="3766481" y="5050645"/>
              <a:ext cx="320369" cy="329741"/>
              <a:chOff x="6711985" y="3593394"/>
              <a:chExt cx="428067" cy="440590"/>
            </a:xfrm>
          </p:grpSpPr>
          <p:grpSp>
            <p:nvGrpSpPr>
              <p:cNvPr id="220" name="Group 219">
                <a:extLst>
                  <a:ext uri="{FF2B5EF4-FFF2-40B4-BE49-F238E27FC236}">
                    <a16:creationId xmlns:a16="http://schemas.microsoft.com/office/drawing/2014/main" id="{C4B1495A-1A3B-D5C0-B47D-4E48DE16944D}"/>
                  </a:ext>
                </a:extLst>
              </p:cNvPr>
              <p:cNvGrpSpPr/>
              <p:nvPr/>
            </p:nvGrpSpPr>
            <p:grpSpPr>
              <a:xfrm>
                <a:off x="6711985" y="3593394"/>
                <a:ext cx="428067" cy="440590"/>
                <a:chOff x="7585633" y="3964228"/>
                <a:chExt cx="428067" cy="440590"/>
              </a:xfrm>
            </p:grpSpPr>
            <p:sp>
              <p:nvSpPr>
                <p:cNvPr id="222" name="Rectangle: Rounded Corners 221">
                  <a:extLst>
                    <a:ext uri="{FF2B5EF4-FFF2-40B4-BE49-F238E27FC236}">
                      <a16:creationId xmlns:a16="http://schemas.microsoft.com/office/drawing/2014/main" id="{55FA9934-DECD-37C5-FAD2-7D3EECB6885B}"/>
                    </a:ext>
                  </a:extLst>
                </p:cNvPr>
                <p:cNvSpPr/>
                <p:nvPr/>
              </p:nvSpPr>
              <p:spPr>
                <a:xfrm>
                  <a:off x="7748157" y="4109836"/>
                  <a:ext cx="265543" cy="294982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400" dirty="0">
                    <a:solidFill>
                      <a:schemeClr val="tx1"/>
                    </a:solidFill>
                    <a:latin typeface="Aller" panose="020B0503030302020204" pitchFamily="34" charset="0"/>
                    <a:cs typeface="Arial" pitchFamily="34" charset="0"/>
                  </a:endParaRPr>
                </a:p>
              </p:txBody>
            </p:sp>
            <p:pic>
              <p:nvPicPr>
                <p:cNvPr id="223" name="Picture 2" descr="Direction interface icon. Outline Direction interface vector icon for web  design isolated on white background Stock Vector | Adobe Stock">
                  <a:extLst>
                    <a:ext uri="{FF2B5EF4-FFF2-40B4-BE49-F238E27FC236}">
                      <a16:creationId xmlns:a16="http://schemas.microsoft.com/office/drawing/2014/main" id="{BE20346A-63E0-70A2-CD06-B25958EB56D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8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 bwMode="auto">
                <a:xfrm>
                  <a:off x="7585633" y="3964228"/>
                  <a:ext cx="325047" cy="27669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21" name="Picture 10" descr="Charger Icon | Line Iconpack | IconsMind">
                <a:extLst>
                  <a:ext uri="{FF2B5EF4-FFF2-40B4-BE49-F238E27FC236}">
                    <a16:creationId xmlns:a16="http://schemas.microsoft.com/office/drawing/2014/main" id="{81552029-9269-DF83-FC2B-EDD5B8FE3F4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6902994" y="3823578"/>
                <a:ext cx="220425" cy="1735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46" name="Group 145">
              <a:extLst>
                <a:ext uri="{FF2B5EF4-FFF2-40B4-BE49-F238E27FC236}">
                  <a16:creationId xmlns:a16="http://schemas.microsoft.com/office/drawing/2014/main" id="{08174487-808A-B16E-21A2-8608B90E79C3}"/>
                </a:ext>
              </a:extLst>
            </p:cNvPr>
            <p:cNvGrpSpPr/>
            <p:nvPr/>
          </p:nvGrpSpPr>
          <p:grpSpPr>
            <a:xfrm>
              <a:off x="4266848" y="5050645"/>
              <a:ext cx="320369" cy="329741"/>
              <a:chOff x="6711985" y="3593394"/>
              <a:chExt cx="428067" cy="440590"/>
            </a:xfrm>
          </p:grpSpPr>
          <p:grpSp>
            <p:nvGrpSpPr>
              <p:cNvPr id="216" name="Group 215">
                <a:extLst>
                  <a:ext uri="{FF2B5EF4-FFF2-40B4-BE49-F238E27FC236}">
                    <a16:creationId xmlns:a16="http://schemas.microsoft.com/office/drawing/2014/main" id="{37ECA3A0-A081-7C40-EBAA-CFA8E4F74763}"/>
                  </a:ext>
                </a:extLst>
              </p:cNvPr>
              <p:cNvGrpSpPr/>
              <p:nvPr/>
            </p:nvGrpSpPr>
            <p:grpSpPr>
              <a:xfrm>
                <a:off x="6711985" y="3593394"/>
                <a:ext cx="428067" cy="440590"/>
                <a:chOff x="7585633" y="3964228"/>
                <a:chExt cx="428067" cy="440590"/>
              </a:xfrm>
            </p:grpSpPr>
            <p:sp>
              <p:nvSpPr>
                <p:cNvPr id="218" name="Rectangle: Rounded Corners 217">
                  <a:extLst>
                    <a:ext uri="{FF2B5EF4-FFF2-40B4-BE49-F238E27FC236}">
                      <a16:creationId xmlns:a16="http://schemas.microsoft.com/office/drawing/2014/main" id="{2AF77D60-4A4E-E4B3-367F-CFB3711BE29B}"/>
                    </a:ext>
                  </a:extLst>
                </p:cNvPr>
                <p:cNvSpPr/>
                <p:nvPr/>
              </p:nvSpPr>
              <p:spPr>
                <a:xfrm>
                  <a:off x="7748157" y="4109836"/>
                  <a:ext cx="265543" cy="294982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400" dirty="0">
                    <a:solidFill>
                      <a:schemeClr val="tx1"/>
                    </a:solidFill>
                    <a:latin typeface="Aller" panose="020B0503030302020204" pitchFamily="34" charset="0"/>
                    <a:cs typeface="Arial" pitchFamily="34" charset="0"/>
                  </a:endParaRPr>
                </a:p>
              </p:txBody>
            </p:sp>
            <p:pic>
              <p:nvPicPr>
                <p:cNvPr id="219" name="Picture 2" descr="Direction interface icon. Outline Direction interface vector icon for web  design isolated on white background Stock Vector | Adobe Stock">
                  <a:extLst>
                    <a:ext uri="{FF2B5EF4-FFF2-40B4-BE49-F238E27FC236}">
                      <a16:creationId xmlns:a16="http://schemas.microsoft.com/office/drawing/2014/main" id="{111CD719-1A79-9095-DF5B-2657EDBA464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8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 bwMode="auto">
                <a:xfrm>
                  <a:off x="7585633" y="3964228"/>
                  <a:ext cx="325047" cy="27669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17" name="Picture 10" descr="Charger Icon | Line Iconpack | IconsMind">
                <a:extLst>
                  <a:ext uri="{FF2B5EF4-FFF2-40B4-BE49-F238E27FC236}">
                    <a16:creationId xmlns:a16="http://schemas.microsoft.com/office/drawing/2014/main" id="{404E98A2-BF3A-96AA-65BB-F93FBE5798C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6902994" y="3823578"/>
                <a:ext cx="220425" cy="1735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47" name="Group 146">
              <a:extLst>
                <a:ext uri="{FF2B5EF4-FFF2-40B4-BE49-F238E27FC236}">
                  <a16:creationId xmlns:a16="http://schemas.microsoft.com/office/drawing/2014/main" id="{3382E522-4682-29FF-4D4B-58D62993FBFE}"/>
                </a:ext>
              </a:extLst>
            </p:cNvPr>
            <p:cNvGrpSpPr/>
            <p:nvPr/>
          </p:nvGrpSpPr>
          <p:grpSpPr>
            <a:xfrm>
              <a:off x="3238693" y="3966631"/>
              <a:ext cx="320369" cy="329741"/>
              <a:chOff x="6711985" y="3593394"/>
              <a:chExt cx="428067" cy="440590"/>
            </a:xfrm>
          </p:grpSpPr>
          <p:grpSp>
            <p:nvGrpSpPr>
              <p:cNvPr id="212" name="Group 211">
                <a:extLst>
                  <a:ext uri="{FF2B5EF4-FFF2-40B4-BE49-F238E27FC236}">
                    <a16:creationId xmlns:a16="http://schemas.microsoft.com/office/drawing/2014/main" id="{65416C50-D76F-D442-3E3A-625BE4760239}"/>
                  </a:ext>
                </a:extLst>
              </p:cNvPr>
              <p:cNvGrpSpPr/>
              <p:nvPr/>
            </p:nvGrpSpPr>
            <p:grpSpPr>
              <a:xfrm>
                <a:off x="6711985" y="3593394"/>
                <a:ext cx="428067" cy="440590"/>
                <a:chOff x="7585633" y="3964228"/>
                <a:chExt cx="428067" cy="440590"/>
              </a:xfrm>
            </p:grpSpPr>
            <p:sp>
              <p:nvSpPr>
                <p:cNvPr id="214" name="Rectangle: Rounded Corners 213">
                  <a:extLst>
                    <a:ext uri="{FF2B5EF4-FFF2-40B4-BE49-F238E27FC236}">
                      <a16:creationId xmlns:a16="http://schemas.microsoft.com/office/drawing/2014/main" id="{DF35A7E4-DEA4-BD54-B7F9-D2C9BAB8CB18}"/>
                    </a:ext>
                  </a:extLst>
                </p:cNvPr>
                <p:cNvSpPr/>
                <p:nvPr/>
              </p:nvSpPr>
              <p:spPr>
                <a:xfrm>
                  <a:off x="7748157" y="4109836"/>
                  <a:ext cx="265543" cy="294982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400" dirty="0">
                    <a:solidFill>
                      <a:schemeClr val="tx1"/>
                    </a:solidFill>
                    <a:latin typeface="Aller" panose="020B0503030302020204" pitchFamily="34" charset="0"/>
                    <a:cs typeface="Arial" pitchFamily="34" charset="0"/>
                  </a:endParaRPr>
                </a:p>
              </p:txBody>
            </p:sp>
            <p:pic>
              <p:nvPicPr>
                <p:cNvPr id="215" name="Picture 2" descr="Direction interface icon. Outline Direction interface vector icon for web  design isolated on white background Stock Vector | Adobe Stock">
                  <a:extLst>
                    <a:ext uri="{FF2B5EF4-FFF2-40B4-BE49-F238E27FC236}">
                      <a16:creationId xmlns:a16="http://schemas.microsoft.com/office/drawing/2014/main" id="{A2A6B6C4-3D37-9273-5198-268CDC55B4E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8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 bwMode="auto">
                <a:xfrm>
                  <a:off x="7585633" y="3964228"/>
                  <a:ext cx="325047" cy="27669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13" name="Picture 10" descr="Charger Icon | Line Iconpack | IconsMind">
                <a:extLst>
                  <a:ext uri="{FF2B5EF4-FFF2-40B4-BE49-F238E27FC236}">
                    <a16:creationId xmlns:a16="http://schemas.microsoft.com/office/drawing/2014/main" id="{978B526C-D54F-6144-5637-62959649F52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6902994" y="3823578"/>
                <a:ext cx="220425" cy="1735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48" name="Group 147">
              <a:extLst>
                <a:ext uri="{FF2B5EF4-FFF2-40B4-BE49-F238E27FC236}">
                  <a16:creationId xmlns:a16="http://schemas.microsoft.com/office/drawing/2014/main" id="{F37484EC-AFC6-411A-4109-D36E31C1213E}"/>
                </a:ext>
              </a:extLst>
            </p:cNvPr>
            <p:cNvGrpSpPr/>
            <p:nvPr/>
          </p:nvGrpSpPr>
          <p:grpSpPr>
            <a:xfrm>
              <a:off x="3731590" y="3966631"/>
              <a:ext cx="320369" cy="329741"/>
              <a:chOff x="6711985" y="3593394"/>
              <a:chExt cx="428067" cy="440590"/>
            </a:xfrm>
          </p:grpSpPr>
          <p:grpSp>
            <p:nvGrpSpPr>
              <p:cNvPr id="208" name="Group 207">
                <a:extLst>
                  <a:ext uri="{FF2B5EF4-FFF2-40B4-BE49-F238E27FC236}">
                    <a16:creationId xmlns:a16="http://schemas.microsoft.com/office/drawing/2014/main" id="{2B4CBA2F-9DB8-6594-A5B3-91CB5A8ADFE7}"/>
                  </a:ext>
                </a:extLst>
              </p:cNvPr>
              <p:cNvGrpSpPr/>
              <p:nvPr/>
            </p:nvGrpSpPr>
            <p:grpSpPr>
              <a:xfrm>
                <a:off x="6711985" y="3593394"/>
                <a:ext cx="428067" cy="440590"/>
                <a:chOff x="7585633" y="3964228"/>
                <a:chExt cx="428067" cy="440590"/>
              </a:xfrm>
            </p:grpSpPr>
            <p:sp>
              <p:nvSpPr>
                <p:cNvPr id="210" name="Rectangle: Rounded Corners 209">
                  <a:extLst>
                    <a:ext uri="{FF2B5EF4-FFF2-40B4-BE49-F238E27FC236}">
                      <a16:creationId xmlns:a16="http://schemas.microsoft.com/office/drawing/2014/main" id="{C0783547-C154-956A-B8C8-9F386AF65CAB}"/>
                    </a:ext>
                  </a:extLst>
                </p:cNvPr>
                <p:cNvSpPr/>
                <p:nvPr/>
              </p:nvSpPr>
              <p:spPr>
                <a:xfrm>
                  <a:off x="7748157" y="4109836"/>
                  <a:ext cx="265543" cy="294982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400" dirty="0">
                    <a:solidFill>
                      <a:schemeClr val="tx1"/>
                    </a:solidFill>
                    <a:latin typeface="Aller" panose="020B0503030302020204" pitchFamily="34" charset="0"/>
                    <a:cs typeface="Arial" pitchFamily="34" charset="0"/>
                  </a:endParaRPr>
                </a:p>
              </p:txBody>
            </p:sp>
            <p:pic>
              <p:nvPicPr>
                <p:cNvPr id="211" name="Picture 2" descr="Direction interface icon. Outline Direction interface vector icon for web  design isolated on white background Stock Vector | Adobe Stock">
                  <a:extLst>
                    <a:ext uri="{FF2B5EF4-FFF2-40B4-BE49-F238E27FC236}">
                      <a16:creationId xmlns:a16="http://schemas.microsoft.com/office/drawing/2014/main" id="{2211E1F7-70E9-395F-38D4-2D38B800662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8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 bwMode="auto">
                <a:xfrm>
                  <a:off x="7585633" y="3964228"/>
                  <a:ext cx="325047" cy="27669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09" name="Picture 10" descr="Charger Icon | Line Iconpack | IconsMind">
                <a:extLst>
                  <a:ext uri="{FF2B5EF4-FFF2-40B4-BE49-F238E27FC236}">
                    <a16:creationId xmlns:a16="http://schemas.microsoft.com/office/drawing/2014/main" id="{0FA257C6-3153-0BE4-2905-A235FC7FE8A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6902994" y="3823578"/>
                <a:ext cx="220425" cy="1735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49" name="Group 148">
              <a:extLst>
                <a:ext uri="{FF2B5EF4-FFF2-40B4-BE49-F238E27FC236}">
                  <a16:creationId xmlns:a16="http://schemas.microsoft.com/office/drawing/2014/main" id="{CC7DDCD6-FB51-0FBB-046C-4434BB9E481A}"/>
                </a:ext>
              </a:extLst>
            </p:cNvPr>
            <p:cNvGrpSpPr/>
            <p:nvPr/>
          </p:nvGrpSpPr>
          <p:grpSpPr>
            <a:xfrm>
              <a:off x="4220937" y="3966631"/>
              <a:ext cx="320369" cy="329741"/>
              <a:chOff x="6711985" y="3593394"/>
              <a:chExt cx="428067" cy="440590"/>
            </a:xfrm>
          </p:grpSpPr>
          <p:grpSp>
            <p:nvGrpSpPr>
              <p:cNvPr id="204" name="Group 203">
                <a:extLst>
                  <a:ext uri="{FF2B5EF4-FFF2-40B4-BE49-F238E27FC236}">
                    <a16:creationId xmlns:a16="http://schemas.microsoft.com/office/drawing/2014/main" id="{A8687B37-5891-B83D-4290-92ECCAC2D640}"/>
                  </a:ext>
                </a:extLst>
              </p:cNvPr>
              <p:cNvGrpSpPr/>
              <p:nvPr/>
            </p:nvGrpSpPr>
            <p:grpSpPr>
              <a:xfrm>
                <a:off x="6711985" y="3593394"/>
                <a:ext cx="428067" cy="440590"/>
                <a:chOff x="7585633" y="3964228"/>
                <a:chExt cx="428067" cy="440590"/>
              </a:xfrm>
            </p:grpSpPr>
            <p:sp>
              <p:nvSpPr>
                <p:cNvPr id="206" name="Rectangle: Rounded Corners 205">
                  <a:extLst>
                    <a:ext uri="{FF2B5EF4-FFF2-40B4-BE49-F238E27FC236}">
                      <a16:creationId xmlns:a16="http://schemas.microsoft.com/office/drawing/2014/main" id="{7834EF11-6721-4476-4907-10E611C7828A}"/>
                    </a:ext>
                  </a:extLst>
                </p:cNvPr>
                <p:cNvSpPr/>
                <p:nvPr/>
              </p:nvSpPr>
              <p:spPr>
                <a:xfrm>
                  <a:off x="7748157" y="4109836"/>
                  <a:ext cx="265543" cy="294982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400" dirty="0">
                    <a:solidFill>
                      <a:schemeClr val="tx1"/>
                    </a:solidFill>
                    <a:latin typeface="Aller" panose="020B0503030302020204" pitchFamily="34" charset="0"/>
                    <a:cs typeface="Arial" pitchFamily="34" charset="0"/>
                  </a:endParaRPr>
                </a:p>
              </p:txBody>
            </p:sp>
            <p:pic>
              <p:nvPicPr>
                <p:cNvPr id="207" name="Picture 2" descr="Direction interface icon. Outline Direction interface vector icon for web  design isolated on white background Stock Vector | Adobe Stock">
                  <a:extLst>
                    <a:ext uri="{FF2B5EF4-FFF2-40B4-BE49-F238E27FC236}">
                      <a16:creationId xmlns:a16="http://schemas.microsoft.com/office/drawing/2014/main" id="{B59DC549-99D2-04BA-0B21-C520357BD0C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8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 bwMode="auto">
                <a:xfrm>
                  <a:off x="7585633" y="3964228"/>
                  <a:ext cx="325047" cy="27669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05" name="Picture 10" descr="Charger Icon | Line Iconpack | IconsMind">
                <a:extLst>
                  <a:ext uri="{FF2B5EF4-FFF2-40B4-BE49-F238E27FC236}">
                    <a16:creationId xmlns:a16="http://schemas.microsoft.com/office/drawing/2014/main" id="{D9F16581-1F4B-BC40-09C9-1888BD3CAE7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6902994" y="3823578"/>
                <a:ext cx="220425" cy="1735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50" name="Group 149">
              <a:extLst>
                <a:ext uri="{FF2B5EF4-FFF2-40B4-BE49-F238E27FC236}">
                  <a16:creationId xmlns:a16="http://schemas.microsoft.com/office/drawing/2014/main" id="{8852289D-1D62-FA72-38EA-950958C3124A}"/>
                </a:ext>
              </a:extLst>
            </p:cNvPr>
            <p:cNvGrpSpPr/>
            <p:nvPr/>
          </p:nvGrpSpPr>
          <p:grpSpPr>
            <a:xfrm>
              <a:off x="4963245" y="3974032"/>
              <a:ext cx="320369" cy="329741"/>
              <a:chOff x="6711985" y="3593394"/>
              <a:chExt cx="428067" cy="440590"/>
            </a:xfrm>
          </p:grpSpPr>
          <p:grpSp>
            <p:nvGrpSpPr>
              <p:cNvPr id="200" name="Group 199">
                <a:extLst>
                  <a:ext uri="{FF2B5EF4-FFF2-40B4-BE49-F238E27FC236}">
                    <a16:creationId xmlns:a16="http://schemas.microsoft.com/office/drawing/2014/main" id="{A98B4EE0-6565-73C2-E65A-A110EAC5E941}"/>
                  </a:ext>
                </a:extLst>
              </p:cNvPr>
              <p:cNvGrpSpPr/>
              <p:nvPr/>
            </p:nvGrpSpPr>
            <p:grpSpPr>
              <a:xfrm>
                <a:off x="6711985" y="3593394"/>
                <a:ext cx="428067" cy="440590"/>
                <a:chOff x="7585633" y="3964228"/>
                <a:chExt cx="428067" cy="440590"/>
              </a:xfrm>
            </p:grpSpPr>
            <p:sp>
              <p:nvSpPr>
                <p:cNvPr id="202" name="Rectangle: Rounded Corners 201">
                  <a:extLst>
                    <a:ext uri="{FF2B5EF4-FFF2-40B4-BE49-F238E27FC236}">
                      <a16:creationId xmlns:a16="http://schemas.microsoft.com/office/drawing/2014/main" id="{057DE204-B9E2-E541-A7CC-1FE6FBF0E031}"/>
                    </a:ext>
                  </a:extLst>
                </p:cNvPr>
                <p:cNvSpPr/>
                <p:nvPr/>
              </p:nvSpPr>
              <p:spPr>
                <a:xfrm>
                  <a:off x="7748157" y="4109836"/>
                  <a:ext cx="265543" cy="294982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400" dirty="0">
                    <a:solidFill>
                      <a:schemeClr val="tx1"/>
                    </a:solidFill>
                    <a:latin typeface="Aller" panose="020B0503030302020204" pitchFamily="34" charset="0"/>
                    <a:cs typeface="Arial" pitchFamily="34" charset="0"/>
                  </a:endParaRPr>
                </a:p>
              </p:txBody>
            </p:sp>
            <p:pic>
              <p:nvPicPr>
                <p:cNvPr id="203" name="Picture 2" descr="Direction interface icon. Outline Direction interface vector icon for web  design isolated on white background Stock Vector | Adobe Stock">
                  <a:extLst>
                    <a:ext uri="{FF2B5EF4-FFF2-40B4-BE49-F238E27FC236}">
                      <a16:creationId xmlns:a16="http://schemas.microsoft.com/office/drawing/2014/main" id="{A289354C-21BA-34F9-E9BF-F8832481585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8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 bwMode="auto">
                <a:xfrm>
                  <a:off x="7585633" y="3964228"/>
                  <a:ext cx="325047" cy="27669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01" name="Picture 10" descr="Charger Icon | Line Iconpack | IconsMind">
                <a:extLst>
                  <a:ext uri="{FF2B5EF4-FFF2-40B4-BE49-F238E27FC236}">
                    <a16:creationId xmlns:a16="http://schemas.microsoft.com/office/drawing/2014/main" id="{A4540B8A-A862-5DC0-48A1-3FE2B5FBBEE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6902994" y="3823578"/>
                <a:ext cx="220425" cy="1735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51" name="Group 150">
              <a:extLst>
                <a:ext uri="{FF2B5EF4-FFF2-40B4-BE49-F238E27FC236}">
                  <a16:creationId xmlns:a16="http://schemas.microsoft.com/office/drawing/2014/main" id="{2CE905B8-A96D-4157-E118-9F0508DA0260}"/>
                </a:ext>
              </a:extLst>
            </p:cNvPr>
            <p:cNvGrpSpPr/>
            <p:nvPr/>
          </p:nvGrpSpPr>
          <p:grpSpPr>
            <a:xfrm>
              <a:off x="5457821" y="3974032"/>
              <a:ext cx="320369" cy="329741"/>
              <a:chOff x="6711985" y="3593394"/>
              <a:chExt cx="428067" cy="440590"/>
            </a:xfrm>
          </p:grpSpPr>
          <p:grpSp>
            <p:nvGrpSpPr>
              <p:cNvPr id="196" name="Group 195">
                <a:extLst>
                  <a:ext uri="{FF2B5EF4-FFF2-40B4-BE49-F238E27FC236}">
                    <a16:creationId xmlns:a16="http://schemas.microsoft.com/office/drawing/2014/main" id="{CDF4A21B-243D-0E7D-A5FE-C06D2AD18AC6}"/>
                  </a:ext>
                </a:extLst>
              </p:cNvPr>
              <p:cNvGrpSpPr/>
              <p:nvPr/>
            </p:nvGrpSpPr>
            <p:grpSpPr>
              <a:xfrm>
                <a:off x="6711985" y="3593394"/>
                <a:ext cx="428067" cy="440590"/>
                <a:chOff x="7585633" y="3964228"/>
                <a:chExt cx="428067" cy="440590"/>
              </a:xfrm>
            </p:grpSpPr>
            <p:sp>
              <p:nvSpPr>
                <p:cNvPr id="198" name="Rectangle: Rounded Corners 197">
                  <a:extLst>
                    <a:ext uri="{FF2B5EF4-FFF2-40B4-BE49-F238E27FC236}">
                      <a16:creationId xmlns:a16="http://schemas.microsoft.com/office/drawing/2014/main" id="{5124F071-BCCE-5D76-097F-367BF0E9F841}"/>
                    </a:ext>
                  </a:extLst>
                </p:cNvPr>
                <p:cNvSpPr/>
                <p:nvPr/>
              </p:nvSpPr>
              <p:spPr>
                <a:xfrm>
                  <a:off x="7748157" y="4109836"/>
                  <a:ext cx="265543" cy="294982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400" dirty="0">
                    <a:solidFill>
                      <a:schemeClr val="tx1"/>
                    </a:solidFill>
                    <a:latin typeface="Aller" panose="020B0503030302020204" pitchFamily="34" charset="0"/>
                    <a:cs typeface="Arial" pitchFamily="34" charset="0"/>
                  </a:endParaRPr>
                </a:p>
              </p:txBody>
            </p:sp>
            <p:pic>
              <p:nvPicPr>
                <p:cNvPr id="199" name="Picture 2" descr="Direction interface icon. Outline Direction interface vector icon for web  design isolated on white background Stock Vector | Adobe Stock">
                  <a:extLst>
                    <a:ext uri="{FF2B5EF4-FFF2-40B4-BE49-F238E27FC236}">
                      <a16:creationId xmlns:a16="http://schemas.microsoft.com/office/drawing/2014/main" id="{80A94C1D-CEB2-C1D5-3AA3-86274E410D6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8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 bwMode="auto">
                <a:xfrm>
                  <a:off x="7585633" y="3964228"/>
                  <a:ext cx="325047" cy="27669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97" name="Picture 10" descr="Charger Icon | Line Iconpack | IconsMind">
                <a:extLst>
                  <a:ext uri="{FF2B5EF4-FFF2-40B4-BE49-F238E27FC236}">
                    <a16:creationId xmlns:a16="http://schemas.microsoft.com/office/drawing/2014/main" id="{B7D1009E-9F5E-72CB-7215-C050DF9796B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6902994" y="3823578"/>
                <a:ext cx="220425" cy="1735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52" name="Group 151">
              <a:extLst>
                <a:ext uri="{FF2B5EF4-FFF2-40B4-BE49-F238E27FC236}">
                  <a16:creationId xmlns:a16="http://schemas.microsoft.com/office/drawing/2014/main" id="{B6EC3064-4F6E-0968-ECE0-958B7335DC2B}"/>
                </a:ext>
              </a:extLst>
            </p:cNvPr>
            <p:cNvGrpSpPr/>
            <p:nvPr/>
          </p:nvGrpSpPr>
          <p:grpSpPr>
            <a:xfrm>
              <a:off x="4048885" y="2681376"/>
              <a:ext cx="320369" cy="329741"/>
              <a:chOff x="6711985" y="3593394"/>
              <a:chExt cx="428067" cy="440590"/>
            </a:xfrm>
          </p:grpSpPr>
          <p:grpSp>
            <p:nvGrpSpPr>
              <p:cNvPr id="192" name="Group 191">
                <a:extLst>
                  <a:ext uri="{FF2B5EF4-FFF2-40B4-BE49-F238E27FC236}">
                    <a16:creationId xmlns:a16="http://schemas.microsoft.com/office/drawing/2014/main" id="{5680D6EA-F9D8-9A15-6510-43A558953B3C}"/>
                  </a:ext>
                </a:extLst>
              </p:cNvPr>
              <p:cNvGrpSpPr/>
              <p:nvPr/>
            </p:nvGrpSpPr>
            <p:grpSpPr>
              <a:xfrm>
                <a:off x="6711985" y="3593394"/>
                <a:ext cx="428067" cy="440590"/>
                <a:chOff x="7585633" y="3964228"/>
                <a:chExt cx="428067" cy="440590"/>
              </a:xfrm>
            </p:grpSpPr>
            <p:sp>
              <p:nvSpPr>
                <p:cNvPr id="194" name="Rectangle: Rounded Corners 193">
                  <a:extLst>
                    <a:ext uri="{FF2B5EF4-FFF2-40B4-BE49-F238E27FC236}">
                      <a16:creationId xmlns:a16="http://schemas.microsoft.com/office/drawing/2014/main" id="{C1766B80-FA96-DF22-D9B9-1331E02F71FC}"/>
                    </a:ext>
                  </a:extLst>
                </p:cNvPr>
                <p:cNvSpPr/>
                <p:nvPr/>
              </p:nvSpPr>
              <p:spPr>
                <a:xfrm>
                  <a:off x="7748157" y="4109836"/>
                  <a:ext cx="265543" cy="294982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400" dirty="0">
                    <a:solidFill>
                      <a:schemeClr val="tx1"/>
                    </a:solidFill>
                    <a:latin typeface="Aller" panose="020B0503030302020204" pitchFamily="34" charset="0"/>
                    <a:cs typeface="Arial" pitchFamily="34" charset="0"/>
                  </a:endParaRPr>
                </a:p>
              </p:txBody>
            </p:sp>
            <p:pic>
              <p:nvPicPr>
                <p:cNvPr id="195" name="Picture 2" descr="Direction interface icon. Outline Direction interface vector icon for web  design isolated on white background Stock Vector | Adobe Stock">
                  <a:extLst>
                    <a:ext uri="{FF2B5EF4-FFF2-40B4-BE49-F238E27FC236}">
                      <a16:creationId xmlns:a16="http://schemas.microsoft.com/office/drawing/2014/main" id="{9814EFEE-051C-569F-1FF3-AFC6D51AD70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8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 bwMode="auto">
                <a:xfrm>
                  <a:off x="7585633" y="3964228"/>
                  <a:ext cx="325047" cy="27669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93" name="Picture 10" descr="Charger Icon | Line Iconpack | IconsMind">
                <a:extLst>
                  <a:ext uri="{FF2B5EF4-FFF2-40B4-BE49-F238E27FC236}">
                    <a16:creationId xmlns:a16="http://schemas.microsoft.com/office/drawing/2014/main" id="{B5684095-8D95-E493-025B-FC4B2378709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6902994" y="3823578"/>
                <a:ext cx="220425" cy="1735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53" name="Group 152">
              <a:extLst>
                <a:ext uri="{FF2B5EF4-FFF2-40B4-BE49-F238E27FC236}">
                  <a16:creationId xmlns:a16="http://schemas.microsoft.com/office/drawing/2014/main" id="{C7D9F4FE-67C2-2DFC-84F5-E04BE5D9C556}"/>
                </a:ext>
              </a:extLst>
            </p:cNvPr>
            <p:cNvGrpSpPr/>
            <p:nvPr/>
          </p:nvGrpSpPr>
          <p:grpSpPr>
            <a:xfrm>
              <a:off x="3576533" y="2693847"/>
              <a:ext cx="320369" cy="329741"/>
              <a:chOff x="6711985" y="3593394"/>
              <a:chExt cx="428067" cy="440590"/>
            </a:xfrm>
          </p:grpSpPr>
          <p:grpSp>
            <p:nvGrpSpPr>
              <p:cNvPr id="188" name="Group 187">
                <a:extLst>
                  <a:ext uri="{FF2B5EF4-FFF2-40B4-BE49-F238E27FC236}">
                    <a16:creationId xmlns:a16="http://schemas.microsoft.com/office/drawing/2014/main" id="{56DE8F45-3F26-5FE4-11E9-7CEC0E6D23CD}"/>
                  </a:ext>
                </a:extLst>
              </p:cNvPr>
              <p:cNvGrpSpPr/>
              <p:nvPr/>
            </p:nvGrpSpPr>
            <p:grpSpPr>
              <a:xfrm>
                <a:off x="6711985" y="3593394"/>
                <a:ext cx="428067" cy="440590"/>
                <a:chOff x="7585633" y="3964228"/>
                <a:chExt cx="428067" cy="440590"/>
              </a:xfrm>
            </p:grpSpPr>
            <p:sp>
              <p:nvSpPr>
                <p:cNvPr id="190" name="Rectangle: Rounded Corners 189">
                  <a:extLst>
                    <a:ext uri="{FF2B5EF4-FFF2-40B4-BE49-F238E27FC236}">
                      <a16:creationId xmlns:a16="http://schemas.microsoft.com/office/drawing/2014/main" id="{03593639-9FB4-FC0C-B51D-D5D67B93BE5A}"/>
                    </a:ext>
                  </a:extLst>
                </p:cNvPr>
                <p:cNvSpPr/>
                <p:nvPr/>
              </p:nvSpPr>
              <p:spPr>
                <a:xfrm>
                  <a:off x="7748157" y="4109836"/>
                  <a:ext cx="265543" cy="294982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400" dirty="0">
                    <a:solidFill>
                      <a:schemeClr val="tx1"/>
                    </a:solidFill>
                    <a:latin typeface="Aller" panose="020B0503030302020204" pitchFamily="34" charset="0"/>
                    <a:cs typeface="Arial" pitchFamily="34" charset="0"/>
                  </a:endParaRPr>
                </a:p>
              </p:txBody>
            </p:sp>
            <p:pic>
              <p:nvPicPr>
                <p:cNvPr id="191" name="Picture 2" descr="Direction interface icon. Outline Direction interface vector icon for web  design isolated on white background Stock Vector | Adobe Stock">
                  <a:extLst>
                    <a:ext uri="{FF2B5EF4-FFF2-40B4-BE49-F238E27FC236}">
                      <a16:creationId xmlns:a16="http://schemas.microsoft.com/office/drawing/2014/main" id="{F19DC97B-BFD7-2D55-F683-84E10A340DE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8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 bwMode="auto">
                <a:xfrm>
                  <a:off x="7585633" y="3964228"/>
                  <a:ext cx="325047" cy="27669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89" name="Picture 10" descr="Charger Icon | Line Iconpack | IconsMind">
                <a:extLst>
                  <a:ext uri="{FF2B5EF4-FFF2-40B4-BE49-F238E27FC236}">
                    <a16:creationId xmlns:a16="http://schemas.microsoft.com/office/drawing/2014/main" id="{6B8631D4-415A-D7F7-7773-B3683EAA2CE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6902994" y="3823578"/>
                <a:ext cx="220425" cy="1735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54" name="Group 153">
              <a:extLst>
                <a:ext uri="{FF2B5EF4-FFF2-40B4-BE49-F238E27FC236}">
                  <a16:creationId xmlns:a16="http://schemas.microsoft.com/office/drawing/2014/main" id="{D7A83558-23E6-2279-400A-B24CB722D647}"/>
                </a:ext>
              </a:extLst>
            </p:cNvPr>
            <p:cNvGrpSpPr/>
            <p:nvPr/>
          </p:nvGrpSpPr>
          <p:grpSpPr>
            <a:xfrm>
              <a:off x="3238693" y="4578085"/>
              <a:ext cx="458045" cy="889835"/>
              <a:chOff x="7954626" y="4499220"/>
              <a:chExt cx="458045" cy="889835"/>
            </a:xfrm>
          </p:grpSpPr>
          <p:pic>
            <p:nvPicPr>
              <p:cNvPr id="181" name="Picture 2" descr="Cloud Services icon PNG and SVG Vector Free Download">
                <a:extLst>
                  <a:ext uri="{FF2B5EF4-FFF2-40B4-BE49-F238E27FC236}">
                    <a16:creationId xmlns:a16="http://schemas.microsoft.com/office/drawing/2014/main" id="{5509C0B7-330F-C911-D33E-7681739DD0D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984672" y="4635705"/>
                <a:ext cx="388370" cy="30493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182" name="Group 181">
                <a:extLst>
                  <a:ext uri="{FF2B5EF4-FFF2-40B4-BE49-F238E27FC236}">
                    <a16:creationId xmlns:a16="http://schemas.microsoft.com/office/drawing/2014/main" id="{1EEBB80F-2496-F1CE-8FBA-42414CD40A5D}"/>
                  </a:ext>
                </a:extLst>
              </p:cNvPr>
              <p:cNvGrpSpPr/>
              <p:nvPr/>
            </p:nvGrpSpPr>
            <p:grpSpPr>
              <a:xfrm>
                <a:off x="7984662" y="4984251"/>
                <a:ext cx="320369" cy="329741"/>
                <a:chOff x="6711985" y="3593394"/>
                <a:chExt cx="428067" cy="440590"/>
              </a:xfrm>
            </p:grpSpPr>
            <p:grpSp>
              <p:nvGrpSpPr>
                <p:cNvPr id="184" name="Group 183">
                  <a:extLst>
                    <a:ext uri="{FF2B5EF4-FFF2-40B4-BE49-F238E27FC236}">
                      <a16:creationId xmlns:a16="http://schemas.microsoft.com/office/drawing/2014/main" id="{F0C41995-2E36-B2A7-464F-AE97FA2119A8}"/>
                    </a:ext>
                  </a:extLst>
                </p:cNvPr>
                <p:cNvGrpSpPr/>
                <p:nvPr/>
              </p:nvGrpSpPr>
              <p:grpSpPr>
                <a:xfrm>
                  <a:off x="6711985" y="3593394"/>
                  <a:ext cx="428067" cy="440590"/>
                  <a:chOff x="7585633" y="3964228"/>
                  <a:chExt cx="428067" cy="440590"/>
                </a:xfrm>
              </p:grpSpPr>
              <p:sp>
                <p:nvSpPr>
                  <p:cNvPr id="186" name="Rectangle: Rounded Corners 185">
                    <a:extLst>
                      <a:ext uri="{FF2B5EF4-FFF2-40B4-BE49-F238E27FC236}">
                        <a16:creationId xmlns:a16="http://schemas.microsoft.com/office/drawing/2014/main" id="{EDCE47D9-25D0-3080-10E5-B6AC93D125FB}"/>
                      </a:ext>
                    </a:extLst>
                  </p:cNvPr>
                  <p:cNvSpPr/>
                  <p:nvPr/>
                </p:nvSpPr>
                <p:spPr>
                  <a:xfrm>
                    <a:off x="7748157" y="4109836"/>
                    <a:ext cx="265543" cy="294982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>
                        <a:lumMod val="95000"/>
                        <a:lumOff val="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1400" dirty="0">
                      <a:solidFill>
                        <a:schemeClr val="tx1"/>
                      </a:solidFill>
                      <a:latin typeface="Aller" panose="020B0503030302020204" pitchFamily="34" charset="0"/>
                      <a:cs typeface="Arial" pitchFamily="34" charset="0"/>
                    </a:endParaRPr>
                  </a:p>
                </p:txBody>
              </p:sp>
              <p:pic>
                <p:nvPicPr>
                  <p:cNvPr id="187" name="Picture 2" descr="Direction interface icon. Outline Direction interface vector icon for web  design isolated on white background Stock Vector | Adobe Stock">
                    <a:extLst>
                      <a:ext uri="{FF2B5EF4-FFF2-40B4-BE49-F238E27FC236}">
                        <a16:creationId xmlns:a16="http://schemas.microsoft.com/office/drawing/2014/main" id="{96CCF766-ECEF-B2F1-E299-A69A6D31AC0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8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 bwMode="auto">
                  <a:xfrm>
                    <a:off x="7585633" y="3964228"/>
                    <a:ext cx="325047" cy="27669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85" name="Picture 10" descr="Charger Icon | Line Iconpack | IconsMind">
                  <a:extLst>
                    <a:ext uri="{FF2B5EF4-FFF2-40B4-BE49-F238E27FC236}">
                      <a16:creationId xmlns:a16="http://schemas.microsoft.com/office/drawing/2014/main" id="{05EE8769-7590-CF72-FD3F-69DCC377516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9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6902994" y="3823578"/>
                  <a:ext cx="220425" cy="17355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183" name="Rectangle 182">
                <a:extLst>
                  <a:ext uri="{FF2B5EF4-FFF2-40B4-BE49-F238E27FC236}">
                    <a16:creationId xmlns:a16="http://schemas.microsoft.com/office/drawing/2014/main" id="{B917E1E4-5AE6-ED7B-6361-84C3203B0D75}"/>
                  </a:ext>
                </a:extLst>
              </p:cNvPr>
              <p:cNvSpPr/>
              <p:nvPr/>
            </p:nvSpPr>
            <p:spPr>
              <a:xfrm>
                <a:off x="7954626" y="4499220"/>
                <a:ext cx="458045" cy="889835"/>
              </a:xfrm>
              <a:prstGeom prst="rect">
                <a:avLst/>
              </a:prstGeom>
              <a:noFill/>
              <a:ln>
                <a:solidFill>
                  <a:srgbClr val="91C98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ller" panose="020B0503030302020204" pitchFamily="34" charset="0"/>
                  <a:cs typeface="Arial" pitchFamily="34" charset="0"/>
                </a:endParaRPr>
              </a:p>
            </p:txBody>
          </p:sp>
        </p:grpSp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04CD285F-EDD4-58DF-C8F0-BE28D190CA10}"/>
                </a:ext>
              </a:extLst>
            </p:cNvPr>
            <p:cNvSpPr/>
            <p:nvPr/>
          </p:nvSpPr>
          <p:spPr>
            <a:xfrm>
              <a:off x="3732475" y="4578085"/>
              <a:ext cx="458045" cy="889835"/>
            </a:xfrm>
            <a:prstGeom prst="rect">
              <a:avLst/>
            </a:prstGeom>
            <a:noFill/>
            <a:ln>
              <a:solidFill>
                <a:srgbClr val="91C9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400" dirty="0">
                <a:solidFill>
                  <a:schemeClr val="tx1"/>
                </a:solidFill>
                <a:latin typeface="Aller" panose="020B0503030302020204" pitchFamily="34" charset="0"/>
                <a:cs typeface="Arial" pitchFamily="34" charset="0"/>
              </a:endParaRPr>
            </a:p>
          </p:txBody>
        </p:sp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A68EA5FA-394C-8162-5677-1FB7A3219738}"/>
                </a:ext>
              </a:extLst>
            </p:cNvPr>
            <p:cNvSpPr/>
            <p:nvPr/>
          </p:nvSpPr>
          <p:spPr>
            <a:xfrm>
              <a:off x="4230233" y="4578085"/>
              <a:ext cx="458045" cy="889835"/>
            </a:xfrm>
            <a:prstGeom prst="rect">
              <a:avLst/>
            </a:prstGeom>
            <a:noFill/>
            <a:ln>
              <a:solidFill>
                <a:srgbClr val="91C9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400" dirty="0">
                <a:solidFill>
                  <a:schemeClr val="tx1"/>
                </a:solidFill>
                <a:latin typeface="Aller" panose="020B0503030302020204" pitchFamily="34" charset="0"/>
                <a:cs typeface="Arial" pitchFamily="34" charset="0"/>
              </a:endParaRPr>
            </a:p>
          </p:txBody>
        </p:sp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1731B4FF-9E31-93E6-33EE-90C7A0830705}"/>
                </a:ext>
              </a:extLst>
            </p:cNvPr>
            <p:cNvSpPr/>
            <p:nvPr/>
          </p:nvSpPr>
          <p:spPr>
            <a:xfrm>
              <a:off x="3171203" y="3429000"/>
              <a:ext cx="1502944" cy="971906"/>
            </a:xfrm>
            <a:prstGeom prst="rect">
              <a:avLst/>
            </a:prstGeom>
            <a:noFill/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400" dirty="0">
                <a:solidFill>
                  <a:schemeClr val="tx1"/>
                </a:solidFill>
                <a:latin typeface="Aller" panose="020B0503030302020204" pitchFamily="34" charset="0"/>
                <a:cs typeface="Arial" pitchFamily="34" charset="0"/>
              </a:endParaRPr>
            </a:p>
          </p:txBody>
        </p:sp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04EE0053-5A58-FA71-8CBA-4E137EB5D811}"/>
                </a:ext>
              </a:extLst>
            </p:cNvPr>
            <p:cNvSpPr/>
            <p:nvPr/>
          </p:nvSpPr>
          <p:spPr>
            <a:xfrm>
              <a:off x="4873849" y="3429000"/>
              <a:ext cx="1077535" cy="971906"/>
            </a:xfrm>
            <a:prstGeom prst="rect">
              <a:avLst/>
            </a:prstGeom>
            <a:noFill/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400" dirty="0">
                <a:solidFill>
                  <a:schemeClr val="tx1"/>
                </a:solidFill>
                <a:latin typeface="Aller" panose="020B0503030302020204" pitchFamily="34" charset="0"/>
                <a:cs typeface="Arial" pitchFamily="34" charset="0"/>
              </a:endParaRPr>
            </a:p>
          </p:txBody>
        </p:sp>
        <p:cxnSp>
          <p:nvCxnSpPr>
            <p:cNvPr id="159" name="Straight Arrow Connector 158">
              <a:extLst>
                <a:ext uri="{FF2B5EF4-FFF2-40B4-BE49-F238E27FC236}">
                  <a16:creationId xmlns:a16="http://schemas.microsoft.com/office/drawing/2014/main" id="{79A21E31-93D4-8A0D-1C11-31A87DC2508C}"/>
                </a:ext>
              </a:extLst>
            </p:cNvPr>
            <p:cNvCxnSpPr>
              <a:cxnSpLocks/>
              <a:stCxn id="214" idx="2"/>
              <a:endCxn id="181" idx="0"/>
            </p:cNvCxnSpPr>
            <p:nvPr/>
          </p:nvCxnSpPr>
          <p:spPr>
            <a:xfrm>
              <a:off x="3459695" y="4296372"/>
              <a:ext cx="3229" cy="418198"/>
            </a:xfrm>
            <a:prstGeom prst="straightConnector1">
              <a:avLst/>
            </a:prstGeom>
            <a:ln>
              <a:solidFill>
                <a:schemeClr val="accent4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Arrow Connector 159">
              <a:extLst>
                <a:ext uri="{FF2B5EF4-FFF2-40B4-BE49-F238E27FC236}">
                  <a16:creationId xmlns:a16="http://schemas.microsoft.com/office/drawing/2014/main" id="{924DBFC6-DC94-55B7-5603-B32CB14933E7}"/>
                </a:ext>
              </a:extLst>
            </p:cNvPr>
            <p:cNvCxnSpPr>
              <a:cxnSpLocks/>
              <a:stCxn id="210" idx="2"/>
              <a:endCxn id="137" idx="0"/>
            </p:cNvCxnSpPr>
            <p:nvPr/>
          </p:nvCxnSpPr>
          <p:spPr>
            <a:xfrm>
              <a:off x="3952592" y="4296372"/>
              <a:ext cx="2228" cy="418198"/>
            </a:xfrm>
            <a:prstGeom prst="straightConnector1">
              <a:avLst/>
            </a:prstGeom>
            <a:ln>
              <a:solidFill>
                <a:schemeClr val="accent4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Arrow Connector 160">
              <a:extLst>
                <a:ext uri="{FF2B5EF4-FFF2-40B4-BE49-F238E27FC236}">
                  <a16:creationId xmlns:a16="http://schemas.microsoft.com/office/drawing/2014/main" id="{B068A79F-F287-1162-62FE-7ED176368653}"/>
                </a:ext>
              </a:extLst>
            </p:cNvPr>
            <p:cNvCxnSpPr>
              <a:cxnSpLocks/>
              <a:stCxn id="206" idx="2"/>
              <a:endCxn id="138" idx="0"/>
            </p:cNvCxnSpPr>
            <p:nvPr/>
          </p:nvCxnSpPr>
          <p:spPr>
            <a:xfrm>
              <a:off x="4441939" y="4296372"/>
              <a:ext cx="7392" cy="418198"/>
            </a:xfrm>
            <a:prstGeom prst="straightConnector1">
              <a:avLst/>
            </a:prstGeom>
            <a:ln>
              <a:solidFill>
                <a:schemeClr val="accent4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Arrow Connector 161">
              <a:extLst>
                <a:ext uri="{FF2B5EF4-FFF2-40B4-BE49-F238E27FC236}">
                  <a16:creationId xmlns:a16="http://schemas.microsoft.com/office/drawing/2014/main" id="{5665A392-8994-74E3-4097-AD8D12443F83}"/>
                </a:ext>
              </a:extLst>
            </p:cNvPr>
            <p:cNvCxnSpPr>
              <a:stCxn id="186" idx="2"/>
              <a:endCxn id="139" idx="0"/>
            </p:cNvCxnSpPr>
            <p:nvPr/>
          </p:nvCxnSpPr>
          <p:spPr>
            <a:xfrm>
              <a:off x="3489731" y="5392857"/>
              <a:ext cx="79" cy="499006"/>
            </a:xfrm>
            <a:prstGeom prst="straightConnector1">
              <a:avLst/>
            </a:prstGeom>
            <a:ln>
              <a:solidFill>
                <a:schemeClr val="accent4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Arrow Connector 162">
              <a:extLst>
                <a:ext uri="{FF2B5EF4-FFF2-40B4-BE49-F238E27FC236}">
                  <a16:creationId xmlns:a16="http://schemas.microsoft.com/office/drawing/2014/main" id="{0C3A5472-699F-085D-DD85-75BC681DF3D2}"/>
                </a:ext>
              </a:extLst>
            </p:cNvPr>
            <p:cNvCxnSpPr>
              <a:cxnSpLocks/>
              <a:stCxn id="222" idx="2"/>
              <a:endCxn id="140" idx="0"/>
            </p:cNvCxnSpPr>
            <p:nvPr/>
          </p:nvCxnSpPr>
          <p:spPr>
            <a:xfrm flipH="1">
              <a:off x="3986474" y="5380386"/>
              <a:ext cx="1009" cy="511477"/>
            </a:xfrm>
            <a:prstGeom prst="straightConnector1">
              <a:avLst/>
            </a:prstGeom>
            <a:ln>
              <a:solidFill>
                <a:schemeClr val="accent4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Arrow Connector 163">
              <a:extLst>
                <a:ext uri="{FF2B5EF4-FFF2-40B4-BE49-F238E27FC236}">
                  <a16:creationId xmlns:a16="http://schemas.microsoft.com/office/drawing/2014/main" id="{ECDBE6E1-1630-FBC9-8858-098DF02D6AAA}"/>
                </a:ext>
              </a:extLst>
            </p:cNvPr>
            <p:cNvCxnSpPr>
              <a:cxnSpLocks/>
              <a:stCxn id="218" idx="2"/>
              <a:endCxn id="141" idx="0"/>
            </p:cNvCxnSpPr>
            <p:nvPr/>
          </p:nvCxnSpPr>
          <p:spPr>
            <a:xfrm>
              <a:off x="4487850" y="5380386"/>
              <a:ext cx="1077" cy="511477"/>
            </a:xfrm>
            <a:prstGeom prst="straightConnector1">
              <a:avLst/>
            </a:prstGeom>
            <a:ln>
              <a:solidFill>
                <a:schemeClr val="accent4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Arrow Connector 164">
              <a:extLst>
                <a:ext uri="{FF2B5EF4-FFF2-40B4-BE49-F238E27FC236}">
                  <a16:creationId xmlns:a16="http://schemas.microsoft.com/office/drawing/2014/main" id="{FCEDFE6D-945C-A87D-AD4F-7EA847A7968E}"/>
                </a:ext>
              </a:extLst>
            </p:cNvPr>
            <p:cNvCxnSpPr>
              <a:cxnSpLocks/>
              <a:stCxn id="176" idx="2"/>
              <a:endCxn id="142" idx="0"/>
            </p:cNvCxnSpPr>
            <p:nvPr/>
          </p:nvCxnSpPr>
          <p:spPr>
            <a:xfrm>
              <a:off x="5206513" y="5299983"/>
              <a:ext cx="15976" cy="591880"/>
            </a:xfrm>
            <a:prstGeom prst="straightConnector1">
              <a:avLst/>
            </a:prstGeom>
            <a:ln>
              <a:solidFill>
                <a:schemeClr val="accent4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Arrow Connector 165">
              <a:extLst>
                <a:ext uri="{FF2B5EF4-FFF2-40B4-BE49-F238E27FC236}">
                  <a16:creationId xmlns:a16="http://schemas.microsoft.com/office/drawing/2014/main" id="{8B499D6F-216A-7E0D-EA3D-FD1E5D46F93D}"/>
                </a:ext>
              </a:extLst>
            </p:cNvPr>
            <p:cNvCxnSpPr>
              <a:cxnSpLocks/>
              <a:stCxn id="177" idx="2"/>
              <a:endCxn id="143" idx="0"/>
            </p:cNvCxnSpPr>
            <p:nvPr/>
          </p:nvCxnSpPr>
          <p:spPr>
            <a:xfrm>
              <a:off x="5700887" y="5299983"/>
              <a:ext cx="19852" cy="591880"/>
            </a:xfrm>
            <a:prstGeom prst="straightConnector1">
              <a:avLst/>
            </a:prstGeom>
            <a:ln>
              <a:solidFill>
                <a:schemeClr val="accent4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Arrow Connector 166">
              <a:extLst>
                <a:ext uri="{FF2B5EF4-FFF2-40B4-BE49-F238E27FC236}">
                  <a16:creationId xmlns:a16="http://schemas.microsoft.com/office/drawing/2014/main" id="{7D0385C4-1617-BF45-C9D1-2366DD5958D3}"/>
                </a:ext>
              </a:extLst>
            </p:cNvPr>
            <p:cNvCxnSpPr>
              <a:cxnSpLocks/>
              <a:stCxn id="202" idx="2"/>
              <a:endCxn id="176" idx="0"/>
            </p:cNvCxnSpPr>
            <p:nvPr/>
          </p:nvCxnSpPr>
          <p:spPr>
            <a:xfrm>
              <a:off x="5184247" y="4303773"/>
              <a:ext cx="22266" cy="497534"/>
            </a:xfrm>
            <a:prstGeom prst="straightConnector1">
              <a:avLst/>
            </a:prstGeom>
            <a:ln>
              <a:solidFill>
                <a:schemeClr val="accent4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Arrow Connector 167">
              <a:extLst>
                <a:ext uri="{FF2B5EF4-FFF2-40B4-BE49-F238E27FC236}">
                  <a16:creationId xmlns:a16="http://schemas.microsoft.com/office/drawing/2014/main" id="{B3E68674-9888-E5E0-F448-814DE9B6F9C7}"/>
                </a:ext>
              </a:extLst>
            </p:cNvPr>
            <p:cNvCxnSpPr>
              <a:cxnSpLocks/>
              <a:stCxn id="198" idx="2"/>
              <a:endCxn id="177" idx="0"/>
            </p:cNvCxnSpPr>
            <p:nvPr/>
          </p:nvCxnSpPr>
          <p:spPr>
            <a:xfrm>
              <a:off x="5678823" y="4303773"/>
              <a:ext cx="22064" cy="497534"/>
            </a:xfrm>
            <a:prstGeom prst="straightConnector1">
              <a:avLst/>
            </a:prstGeom>
            <a:ln>
              <a:solidFill>
                <a:schemeClr val="accent4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69" name="Picture 2">
              <a:extLst>
                <a:ext uri="{FF2B5EF4-FFF2-40B4-BE49-F238E27FC236}">
                  <a16:creationId xmlns:a16="http://schemas.microsoft.com/office/drawing/2014/main" id="{9D35C889-5622-8CC5-39DA-B78768B41E3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4925" y="736946"/>
              <a:ext cx="343891" cy="4245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70" name="Straight Arrow Connector 169">
              <a:extLst>
                <a:ext uri="{FF2B5EF4-FFF2-40B4-BE49-F238E27FC236}">
                  <a16:creationId xmlns:a16="http://schemas.microsoft.com/office/drawing/2014/main" id="{F5A263B8-F707-78C3-9A37-90D3D9AEC86C}"/>
                </a:ext>
              </a:extLst>
            </p:cNvPr>
            <p:cNvCxnSpPr>
              <a:endCxn id="134" idx="0"/>
            </p:cNvCxnSpPr>
            <p:nvPr/>
          </p:nvCxnSpPr>
          <p:spPr>
            <a:xfrm>
              <a:off x="3917299" y="1738886"/>
              <a:ext cx="93929" cy="434260"/>
            </a:xfrm>
            <a:prstGeom prst="straightConnector1">
              <a:avLst/>
            </a:prstGeom>
            <a:ln>
              <a:solidFill>
                <a:schemeClr val="accent4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Arrow Connector 170">
              <a:extLst>
                <a:ext uri="{FF2B5EF4-FFF2-40B4-BE49-F238E27FC236}">
                  <a16:creationId xmlns:a16="http://schemas.microsoft.com/office/drawing/2014/main" id="{1DC2ACD4-347B-92A4-EEFB-BD0B33AEB182}"/>
                </a:ext>
              </a:extLst>
            </p:cNvPr>
            <p:cNvCxnSpPr>
              <a:stCxn id="228" idx="2"/>
              <a:endCxn id="134" idx="0"/>
            </p:cNvCxnSpPr>
            <p:nvPr/>
          </p:nvCxnSpPr>
          <p:spPr>
            <a:xfrm flipH="1">
              <a:off x="4011228" y="1828046"/>
              <a:ext cx="1721847" cy="345100"/>
            </a:xfrm>
            <a:prstGeom prst="straightConnector1">
              <a:avLst/>
            </a:prstGeom>
            <a:ln>
              <a:solidFill>
                <a:schemeClr val="accent4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Arrow Connector 171">
              <a:extLst>
                <a:ext uri="{FF2B5EF4-FFF2-40B4-BE49-F238E27FC236}">
                  <a16:creationId xmlns:a16="http://schemas.microsoft.com/office/drawing/2014/main" id="{9DAAD688-F643-E642-111B-C21DF4F89B3E}"/>
                </a:ext>
              </a:extLst>
            </p:cNvPr>
            <p:cNvCxnSpPr>
              <a:cxnSpLocks/>
              <a:stCxn id="190" idx="2"/>
              <a:endCxn id="135" idx="0"/>
            </p:cNvCxnSpPr>
            <p:nvPr/>
          </p:nvCxnSpPr>
          <p:spPr>
            <a:xfrm>
              <a:off x="3797535" y="3023588"/>
              <a:ext cx="101783" cy="512795"/>
            </a:xfrm>
            <a:prstGeom prst="straightConnector1">
              <a:avLst/>
            </a:prstGeom>
            <a:ln>
              <a:solidFill>
                <a:schemeClr val="accent4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Arrow Connector 172">
              <a:extLst>
                <a:ext uri="{FF2B5EF4-FFF2-40B4-BE49-F238E27FC236}">
                  <a16:creationId xmlns:a16="http://schemas.microsoft.com/office/drawing/2014/main" id="{2AB8B409-0B3D-FC55-4B05-D688862D9814}"/>
                </a:ext>
              </a:extLst>
            </p:cNvPr>
            <p:cNvCxnSpPr>
              <a:cxnSpLocks/>
              <a:stCxn id="194" idx="2"/>
              <a:endCxn id="136" idx="0"/>
            </p:cNvCxnSpPr>
            <p:nvPr/>
          </p:nvCxnSpPr>
          <p:spPr>
            <a:xfrm>
              <a:off x="4269887" y="3011117"/>
              <a:ext cx="1130044" cy="525266"/>
            </a:xfrm>
            <a:prstGeom prst="straightConnector1">
              <a:avLst/>
            </a:prstGeom>
            <a:ln>
              <a:solidFill>
                <a:schemeClr val="accent4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Arrow Connector 173">
              <a:extLst>
                <a:ext uri="{FF2B5EF4-FFF2-40B4-BE49-F238E27FC236}">
                  <a16:creationId xmlns:a16="http://schemas.microsoft.com/office/drawing/2014/main" id="{B882640B-D070-04A8-9D6B-BA15FF3C664D}"/>
                </a:ext>
              </a:extLst>
            </p:cNvPr>
            <p:cNvCxnSpPr>
              <a:stCxn id="228" idx="2"/>
              <a:endCxn id="158" idx="0"/>
            </p:cNvCxnSpPr>
            <p:nvPr/>
          </p:nvCxnSpPr>
          <p:spPr>
            <a:xfrm flipH="1">
              <a:off x="5412617" y="1828046"/>
              <a:ext cx="320458" cy="1600954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Arrow Connector 174">
              <a:extLst>
                <a:ext uri="{FF2B5EF4-FFF2-40B4-BE49-F238E27FC236}">
                  <a16:creationId xmlns:a16="http://schemas.microsoft.com/office/drawing/2014/main" id="{2D9FF8E6-9750-2803-A452-920546584A1A}"/>
                </a:ext>
              </a:extLst>
            </p:cNvPr>
            <p:cNvCxnSpPr>
              <a:stCxn id="228" idx="2"/>
            </p:cNvCxnSpPr>
            <p:nvPr/>
          </p:nvCxnSpPr>
          <p:spPr>
            <a:xfrm flipH="1">
              <a:off x="4388482" y="1828046"/>
              <a:ext cx="1344593" cy="1600954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76" name="Picture 2" descr="Serverless Icons - Free SVG &amp; PNG Serverless Images - Noun Project">
              <a:extLst>
                <a:ext uri="{FF2B5EF4-FFF2-40B4-BE49-F238E27FC236}">
                  <a16:creationId xmlns:a16="http://schemas.microsoft.com/office/drawing/2014/main" id="{34BD78E0-941E-CBA1-D65F-6D8C5FDE8F9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57175" y="4801307"/>
              <a:ext cx="498676" cy="4986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7" name="Picture 2" descr="Serverless Icons - Free SVG &amp; PNG Serverless Images - Noun Project">
              <a:extLst>
                <a:ext uri="{FF2B5EF4-FFF2-40B4-BE49-F238E27FC236}">
                  <a16:creationId xmlns:a16="http://schemas.microsoft.com/office/drawing/2014/main" id="{4D1142BB-3A78-3770-8610-171C8717B5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51549" y="4801307"/>
              <a:ext cx="498676" cy="4986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8" name="Picture 2" descr="Serverless Icons - Free SVG &amp; PNG Serverless Images - Noun Project">
              <a:extLst>
                <a:ext uri="{FF2B5EF4-FFF2-40B4-BE49-F238E27FC236}">
                  <a16:creationId xmlns:a16="http://schemas.microsoft.com/office/drawing/2014/main" id="{A3726A20-4CAE-4DD9-6B38-99588F56E7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71263" y="5154185"/>
              <a:ext cx="498676" cy="4986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79" name="Connector: Curved 178">
              <a:extLst>
                <a:ext uri="{FF2B5EF4-FFF2-40B4-BE49-F238E27FC236}">
                  <a16:creationId xmlns:a16="http://schemas.microsoft.com/office/drawing/2014/main" id="{3AACD1A7-9A17-E40E-E1F2-A8DACACB5B40}"/>
                </a:ext>
              </a:extLst>
            </p:cNvPr>
            <p:cNvCxnSpPr>
              <a:stCxn id="143" idx="3"/>
              <a:endCxn id="178" idx="1"/>
            </p:cNvCxnSpPr>
            <p:nvPr/>
          </p:nvCxnSpPr>
          <p:spPr>
            <a:xfrm flipV="1">
              <a:off x="5914924" y="5403523"/>
              <a:ext cx="556339" cy="595178"/>
            </a:xfrm>
            <a:prstGeom prst="curvedConnector3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ctor: Curved 179">
              <a:extLst>
                <a:ext uri="{FF2B5EF4-FFF2-40B4-BE49-F238E27FC236}">
                  <a16:creationId xmlns:a16="http://schemas.microsoft.com/office/drawing/2014/main" id="{2425AFD8-F95B-040B-2A9A-0E62B5740172}"/>
                </a:ext>
              </a:extLst>
            </p:cNvPr>
            <p:cNvCxnSpPr>
              <a:stCxn id="178" idx="2"/>
              <a:endCxn id="143" idx="3"/>
            </p:cNvCxnSpPr>
            <p:nvPr/>
          </p:nvCxnSpPr>
          <p:spPr>
            <a:xfrm rot="5400000">
              <a:off x="6144843" y="5422943"/>
              <a:ext cx="345840" cy="805677"/>
            </a:xfrm>
            <a:prstGeom prst="curvedConnector2">
              <a:avLst/>
            </a:prstGeom>
            <a:ln>
              <a:solidFill>
                <a:schemeClr val="bg1">
                  <a:lumMod val="6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0" name="Rectangle 229">
            <a:extLst>
              <a:ext uri="{FF2B5EF4-FFF2-40B4-BE49-F238E27FC236}">
                <a16:creationId xmlns:a16="http://schemas.microsoft.com/office/drawing/2014/main" id="{1D465ADA-C3C6-FD77-3800-5065AF6D5966}"/>
              </a:ext>
            </a:extLst>
          </p:cNvPr>
          <p:cNvSpPr/>
          <p:nvPr/>
        </p:nvSpPr>
        <p:spPr>
          <a:xfrm>
            <a:off x="9704475" y="1158118"/>
            <a:ext cx="1014570" cy="5119862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>
              <a:solidFill>
                <a:schemeClr val="tx1"/>
              </a:solidFill>
              <a:latin typeface="Aller" panose="020B0503030302020204" pitchFamily="34" charset="0"/>
              <a:cs typeface="Arial" pitchFamily="34" charset="0"/>
            </a:endParaRPr>
          </a:p>
        </p:txBody>
      </p:sp>
      <p:grpSp>
        <p:nvGrpSpPr>
          <p:cNvPr id="231" name="Group 230">
            <a:extLst>
              <a:ext uri="{FF2B5EF4-FFF2-40B4-BE49-F238E27FC236}">
                <a16:creationId xmlns:a16="http://schemas.microsoft.com/office/drawing/2014/main" id="{DB3807E9-9C06-7967-A2B8-3B72B0725D6B}"/>
              </a:ext>
            </a:extLst>
          </p:cNvPr>
          <p:cNvGrpSpPr/>
          <p:nvPr/>
        </p:nvGrpSpPr>
        <p:grpSpPr>
          <a:xfrm>
            <a:off x="9754762" y="1234282"/>
            <a:ext cx="910827" cy="1110005"/>
            <a:chOff x="10713088" y="889880"/>
            <a:chExt cx="1019972" cy="1243018"/>
          </a:xfrm>
        </p:grpSpPr>
        <p:sp>
          <p:nvSpPr>
            <p:cNvPr id="232" name="TextBox 231">
              <a:extLst>
                <a:ext uri="{FF2B5EF4-FFF2-40B4-BE49-F238E27FC236}">
                  <a16:creationId xmlns:a16="http://schemas.microsoft.com/office/drawing/2014/main" id="{6E0AFD6C-C404-C7E7-D698-1622E7B7BE06}"/>
                </a:ext>
              </a:extLst>
            </p:cNvPr>
            <p:cNvSpPr txBox="1"/>
            <p:nvPr/>
          </p:nvSpPr>
          <p:spPr>
            <a:xfrm>
              <a:off x="10713088" y="1546980"/>
              <a:ext cx="1019972" cy="5859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4D4F53"/>
                  </a:solidFill>
                  <a:latin typeface="Aller Light" panose="020B0503040302020204" pitchFamily="34" charset="0"/>
                  <a:cs typeface="Arial" pitchFamily="34" charset="0"/>
                </a:rPr>
                <a:t>Capability</a:t>
              </a:r>
              <a:br>
                <a:rPr lang="en-US" sz="1400" dirty="0">
                  <a:solidFill>
                    <a:srgbClr val="4D4F53"/>
                  </a:solidFill>
                  <a:latin typeface="Aller Light" panose="020B0503040302020204" pitchFamily="34" charset="0"/>
                  <a:cs typeface="Arial" pitchFamily="34" charset="0"/>
                </a:rPr>
              </a:br>
              <a:r>
                <a:rPr lang="en-US" sz="1400" dirty="0">
                  <a:solidFill>
                    <a:srgbClr val="4D4F53"/>
                  </a:solidFill>
                  <a:latin typeface="Aller Light" panose="020B0503040302020204" pitchFamily="34" charset="0"/>
                  <a:cs typeface="Arial" pitchFamily="34" charset="0"/>
                </a:rPr>
                <a:t>API</a:t>
              </a:r>
            </a:p>
          </p:txBody>
        </p:sp>
        <p:pic>
          <p:nvPicPr>
            <p:cNvPr id="233" name="Picture 8" descr="Eze Vault Icon - Web Service Icon, HD Png Download - kindpng">
              <a:extLst>
                <a:ext uri="{FF2B5EF4-FFF2-40B4-BE49-F238E27FC236}">
                  <a16:creationId xmlns:a16="http://schemas.microsoft.com/office/drawing/2014/main" id="{DECC888C-69EC-4553-41AF-7B8913022C1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screen">
              <a:clrChange>
                <a:clrFrom>
                  <a:srgbClr val="F7F7F7"/>
                </a:clrFrom>
                <a:clrTo>
                  <a:srgbClr val="F7F7F7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84409" y="889880"/>
              <a:ext cx="877331" cy="7437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4" name="Group 233">
            <a:extLst>
              <a:ext uri="{FF2B5EF4-FFF2-40B4-BE49-F238E27FC236}">
                <a16:creationId xmlns:a16="http://schemas.microsoft.com/office/drawing/2014/main" id="{2B9AC9DA-2156-A1BD-8902-32EAE5151DB6}"/>
              </a:ext>
            </a:extLst>
          </p:cNvPr>
          <p:cNvGrpSpPr/>
          <p:nvPr/>
        </p:nvGrpSpPr>
        <p:grpSpPr>
          <a:xfrm>
            <a:off x="9851873" y="2382714"/>
            <a:ext cx="716606" cy="1117047"/>
            <a:chOff x="10821836" y="2450886"/>
            <a:chExt cx="802477" cy="1250904"/>
          </a:xfrm>
        </p:grpSpPr>
        <p:pic>
          <p:nvPicPr>
            <p:cNvPr id="235" name="Picture 2" descr="Cloud Services icon PNG and SVG Vector Free Download">
              <a:extLst>
                <a:ext uri="{FF2B5EF4-FFF2-40B4-BE49-F238E27FC236}">
                  <a16:creationId xmlns:a16="http://schemas.microsoft.com/office/drawing/2014/main" id="{24BF7CFB-1E28-4794-0FCE-C43BEC09C3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21836" y="2450886"/>
              <a:ext cx="802477" cy="6300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6" name="TextBox 235">
              <a:extLst>
                <a:ext uri="{FF2B5EF4-FFF2-40B4-BE49-F238E27FC236}">
                  <a16:creationId xmlns:a16="http://schemas.microsoft.com/office/drawing/2014/main" id="{DB83291F-ED28-128F-F280-1F4F09B9CF8E}"/>
                </a:ext>
              </a:extLst>
            </p:cNvPr>
            <p:cNvSpPr txBox="1"/>
            <p:nvPr/>
          </p:nvSpPr>
          <p:spPr>
            <a:xfrm>
              <a:off x="10828729" y="3115872"/>
              <a:ext cx="788691" cy="5859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4D4F53"/>
                  </a:solidFill>
                  <a:latin typeface="Aller Light" panose="020B0503040302020204" pitchFamily="34" charset="0"/>
                  <a:cs typeface="Arial" pitchFamily="34" charset="0"/>
                </a:rPr>
                <a:t>System</a:t>
              </a:r>
              <a:br>
                <a:rPr lang="en-US" sz="1400" dirty="0">
                  <a:solidFill>
                    <a:srgbClr val="4D4F53"/>
                  </a:solidFill>
                  <a:latin typeface="Aller Light" panose="020B0503040302020204" pitchFamily="34" charset="0"/>
                  <a:cs typeface="Arial" pitchFamily="34" charset="0"/>
                </a:rPr>
              </a:br>
              <a:r>
                <a:rPr lang="en-US" sz="1400" dirty="0">
                  <a:solidFill>
                    <a:srgbClr val="4D4F53"/>
                  </a:solidFill>
                  <a:latin typeface="Aller Light" panose="020B0503040302020204" pitchFamily="34" charset="0"/>
                  <a:cs typeface="Arial" pitchFamily="34" charset="0"/>
                </a:rPr>
                <a:t>API</a:t>
              </a:r>
            </a:p>
          </p:txBody>
        </p:sp>
      </p:grpSp>
      <p:grpSp>
        <p:nvGrpSpPr>
          <p:cNvPr id="237" name="Group 236">
            <a:extLst>
              <a:ext uri="{FF2B5EF4-FFF2-40B4-BE49-F238E27FC236}">
                <a16:creationId xmlns:a16="http://schemas.microsoft.com/office/drawing/2014/main" id="{036BEFDA-F6B9-BEF8-8386-A110EB84C8D5}"/>
              </a:ext>
            </a:extLst>
          </p:cNvPr>
          <p:cNvGrpSpPr/>
          <p:nvPr/>
        </p:nvGrpSpPr>
        <p:grpSpPr>
          <a:xfrm>
            <a:off x="9836734" y="3608619"/>
            <a:ext cx="746883" cy="591516"/>
            <a:chOff x="10804883" y="3975393"/>
            <a:chExt cx="836383" cy="662398"/>
          </a:xfrm>
        </p:grpSpPr>
        <p:pic>
          <p:nvPicPr>
            <p:cNvPr id="238" name="Picture 2" descr="Direction interface icon. Outline Direction interface vector icon for web  design isolated on white background Stock Vector | Adobe Stock">
              <a:extLst>
                <a:ext uri="{FF2B5EF4-FFF2-40B4-BE49-F238E27FC236}">
                  <a16:creationId xmlns:a16="http://schemas.microsoft.com/office/drawing/2014/main" id="{832709AA-3772-474C-FBA7-922B17012C6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1018668" y="3975393"/>
              <a:ext cx="408813" cy="348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9" name="TextBox 238">
              <a:extLst>
                <a:ext uri="{FF2B5EF4-FFF2-40B4-BE49-F238E27FC236}">
                  <a16:creationId xmlns:a16="http://schemas.microsoft.com/office/drawing/2014/main" id="{CEE9E004-3F28-ABE8-5D56-3E40416EC761}"/>
                </a:ext>
              </a:extLst>
            </p:cNvPr>
            <p:cNvSpPr txBox="1"/>
            <p:nvPr/>
          </p:nvSpPr>
          <p:spPr>
            <a:xfrm>
              <a:off x="10804883" y="4330014"/>
              <a:ext cx="83638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4D4F53"/>
                  </a:solidFill>
                  <a:latin typeface="Aller Light" panose="020B0503040302020204" pitchFamily="34" charset="0"/>
                  <a:cs typeface="Arial" pitchFamily="34" charset="0"/>
                </a:rPr>
                <a:t>Interface</a:t>
              </a:r>
            </a:p>
          </p:txBody>
        </p:sp>
      </p:grpSp>
      <p:grpSp>
        <p:nvGrpSpPr>
          <p:cNvPr id="240" name="Group 239">
            <a:extLst>
              <a:ext uri="{FF2B5EF4-FFF2-40B4-BE49-F238E27FC236}">
                <a16:creationId xmlns:a16="http://schemas.microsoft.com/office/drawing/2014/main" id="{C0594593-828F-2CFF-9F2A-42251662D4AD}"/>
              </a:ext>
            </a:extLst>
          </p:cNvPr>
          <p:cNvGrpSpPr/>
          <p:nvPr/>
        </p:nvGrpSpPr>
        <p:grpSpPr>
          <a:xfrm>
            <a:off x="9889324" y="4271664"/>
            <a:ext cx="692145" cy="873886"/>
            <a:chOff x="10835533" y="4920300"/>
            <a:chExt cx="775085" cy="978605"/>
          </a:xfrm>
        </p:grpSpPr>
        <p:pic>
          <p:nvPicPr>
            <p:cNvPr id="241" name="Picture 10" descr="Charger Icon | Line Iconpack | IconsMind">
              <a:extLst>
                <a:ext uri="{FF2B5EF4-FFF2-40B4-BE49-F238E27FC236}">
                  <a16:creationId xmlns:a16="http://schemas.microsoft.com/office/drawing/2014/main" id="{3BB945B8-169D-6198-B384-9F46508957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0890324" y="4920300"/>
              <a:ext cx="665500" cy="6258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2" name="TextBox 241">
              <a:extLst>
                <a:ext uri="{FF2B5EF4-FFF2-40B4-BE49-F238E27FC236}">
                  <a16:creationId xmlns:a16="http://schemas.microsoft.com/office/drawing/2014/main" id="{57E25E2F-7E74-7224-F69D-07DBBA3CB3FE}"/>
                </a:ext>
              </a:extLst>
            </p:cNvPr>
            <p:cNvSpPr txBox="1"/>
            <p:nvPr/>
          </p:nvSpPr>
          <p:spPr>
            <a:xfrm>
              <a:off x="10835533" y="5591128"/>
              <a:ext cx="77508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4D4F53"/>
                  </a:solidFill>
                  <a:latin typeface="Aller Light" panose="020B0503040302020204" pitchFamily="34" charset="0"/>
                  <a:cs typeface="Arial" pitchFamily="34" charset="0"/>
                </a:rPr>
                <a:t>Adapter</a:t>
              </a:r>
            </a:p>
          </p:txBody>
        </p:sp>
      </p:grpSp>
      <p:sp>
        <p:nvSpPr>
          <p:cNvPr id="243" name="TextBox 242">
            <a:extLst>
              <a:ext uri="{FF2B5EF4-FFF2-40B4-BE49-F238E27FC236}">
                <a16:creationId xmlns:a16="http://schemas.microsoft.com/office/drawing/2014/main" id="{4BBF2E67-E698-3C33-C80F-4ACC14FD2F86}"/>
              </a:ext>
            </a:extLst>
          </p:cNvPr>
          <p:cNvSpPr txBox="1"/>
          <p:nvPr/>
        </p:nvSpPr>
        <p:spPr>
          <a:xfrm>
            <a:off x="9823142" y="855381"/>
            <a:ext cx="7740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b="1" dirty="0">
                <a:solidFill>
                  <a:srgbClr val="4D4F53"/>
                </a:solidFill>
                <a:latin typeface="Aller Light" panose="020B0503040302020204" pitchFamily="34" charset="0"/>
                <a:cs typeface="Arial" pitchFamily="34" charset="0"/>
              </a:rPr>
              <a:t>LEGEND</a:t>
            </a:r>
          </a:p>
        </p:txBody>
      </p:sp>
      <p:pic>
        <p:nvPicPr>
          <p:cNvPr id="244" name="Picture 2" descr="Serverless Icons - Free SVG &amp; PNG Serverless Images - Noun Project">
            <a:extLst>
              <a:ext uri="{FF2B5EF4-FFF2-40B4-BE49-F238E27FC236}">
                <a16:creationId xmlns:a16="http://schemas.microsoft.com/office/drawing/2014/main" id="{1B8DFFC7-D10F-10C9-1181-61DC204D00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981640" y="5282648"/>
            <a:ext cx="498676" cy="498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5" name="TextBox 244">
            <a:extLst>
              <a:ext uri="{FF2B5EF4-FFF2-40B4-BE49-F238E27FC236}">
                <a16:creationId xmlns:a16="http://schemas.microsoft.com/office/drawing/2014/main" id="{21B84581-BF52-B103-8D42-15CBFE6DBD38}"/>
              </a:ext>
            </a:extLst>
          </p:cNvPr>
          <p:cNvSpPr txBox="1"/>
          <p:nvPr/>
        </p:nvSpPr>
        <p:spPr>
          <a:xfrm>
            <a:off x="9771863" y="5810407"/>
            <a:ext cx="9251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rgbClr val="4D4F53"/>
                </a:solidFill>
                <a:latin typeface="Aller Light" panose="020B0503040302020204" pitchFamily="34" charset="0"/>
                <a:cs typeface="Arial" pitchFamily="34" charset="0"/>
              </a:rPr>
              <a:t>Serverless</a:t>
            </a:r>
          </a:p>
        </p:txBody>
      </p:sp>
    </p:spTree>
    <p:extLst>
      <p:ext uri="{BB962C8B-B14F-4D97-AF65-F5344CB8AC3E}">
        <p14:creationId xmlns:p14="http://schemas.microsoft.com/office/powerpoint/2010/main" val="104850417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CF5DD-37C7-C440-39E0-97A2A7FB4E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Legacy Modernization: REBUILD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1AA955-A068-4C09-9A9F-E2F1421CEE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729D4-A164-47A3-830D-E792BCE699E4}" type="slidenum">
              <a:rPr lang="en-US" smtClean="0"/>
              <a:t>49</a:t>
            </a:fld>
            <a:endParaRPr lang="en-US" dirty="0"/>
          </a:p>
        </p:txBody>
      </p:sp>
      <p:sp>
        <p:nvSpPr>
          <p:cNvPr id="295" name="Rectangle 294">
            <a:extLst>
              <a:ext uri="{FF2B5EF4-FFF2-40B4-BE49-F238E27FC236}">
                <a16:creationId xmlns:a16="http://schemas.microsoft.com/office/drawing/2014/main" id="{02234999-5314-738F-CDC3-BD0006CB6E28}"/>
              </a:ext>
            </a:extLst>
          </p:cNvPr>
          <p:cNvSpPr/>
          <p:nvPr/>
        </p:nvSpPr>
        <p:spPr>
          <a:xfrm>
            <a:off x="8878684" y="1469630"/>
            <a:ext cx="1014570" cy="4910436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>
              <a:solidFill>
                <a:schemeClr val="tx1"/>
              </a:solidFill>
              <a:latin typeface="Aller" panose="020B0503030302020204" pitchFamily="34" charset="0"/>
              <a:cs typeface="Arial" pitchFamily="34" charset="0"/>
            </a:endParaRPr>
          </a:p>
        </p:txBody>
      </p:sp>
      <p:grpSp>
        <p:nvGrpSpPr>
          <p:cNvPr id="296" name="Group 295">
            <a:extLst>
              <a:ext uri="{FF2B5EF4-FFF2-40B4-BE49-F238E27FC236}">
                <a16:creationId xmlns:a16="http://schemas.microsoft.com/office/drawing/2014/main" id="{5A3042A9-C225-1040-1D61-E2A59E4BDA80}"/>
              </a:ext>
            </a:extLst>
          </p:cNvPr>
          <p:cNvGrpSpPr/>
          <p:nvPr/>
        </p:nvGrpSpPr>
        <p:grpSpPr>
          <a:xfrm>
            <a:off x="8928971" y="1545794"/>
            <a:ext cx="910827" cy="4698675"/>
            <a:chOff x="10713088" y="889880"/>
            <a:chExt cx="1019972" cy="5261721"/>
          </a:xfrm>
        </p:grpSpPr>
        <p:grpSp>
          <p:nvGrpSpPr>
            <p:cNvPr id="297" name="Group 296">
              <a:extLst>
                <a:ext uri="{FF2B5EF4-FFF2-40B4-BE49-F238E27FC236}">
                  <a16:creationId xmlns:a16="http://schemas.microsoft.com/office/drawing/2014/main" id="{70BE37E9-4C72-E6C9-8355-D94CD626FC89}"/>
                </a:ext>
              </a:extLst>
            </p:cNvPr>
            <p:cNvGrpSpPr/>
            <p:nvPr/>
          </p:nvGrpSpPr>
          <p:grpSpPr>
            <a:xfrm>
              <a:off x="10713088" y="889880"/>
              <a:ext cx="1019972" cy="1243018"/>
              <a:chOff x="10713088" y="889880"/>
              <a:chExt cx="1019972" cy="1243018"/>
            </a:xfrm>
          </p:grpSpPr>
          <p:sp>
            <p:nvSpPr>
              <p:cNvPr id="307" name="TextBox 306">
                <a:extLst>
                  <a:ext uri="{FF2B5EF4-FFF2-40B4-BE49-F238E27FC236}">
                    <a16:creationId xmlns:a16="http://schemas.microsoft.com/office/drawing/2014/main" id="{858865F3-15AD-1FBB-8317-19575432EAF5}"/>
                  </a:ext>
                </a:extLst>
              </p:cNvPr>
              <p:cNvSpPr txBox="1"/>
              <p:nvPr/>
            </p:nvSpPr>
            <p:spPr>
              <a:xfrm>
                <a:off x="10713088" y="1546980"/>
                <a:ext cx="1019972" cy="5859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rgbClr val="4D4F53"/>
                    </a:solidFill>
                    <a:latin typeface="Aller Light" panose="020B0503040302020204" pitchFamily="34" charset="0"/>
                    <a:cs typeface="Arial" pitchFamily="34" charset="0"/>
                  </a:rPr>
                  <a:t>Capability</a:t>
                </a:r>
                <a:br>
                  <a:rPr lang="en-US" sz="1400" dirty="0">
                    <a:solidFill>
                      <a:srgbClr val="4D4F53"/>
                    </a:solidFill>
                    <a:latin typeface="Aller Light" panose="020B0503040302020204" pitchFamily="34" charset="0"/>
                    <a:cs typeface="Arial" pitchFamily="34" charset="0"/>
                  </a:rPr>
                </a:br>
                <a:r>
                  <a:rPr lang="en-US" sz="1400" dirty="0">
                    <a:solidFill>
                      <a:srgbClr val="4D4F53"/>
                    </a:solidFill>
                    <a:latin typeface="Aller Light" panose="020B0503040302020204" pitchFamily="34" charset="0"/>
                    <a:cs typeface="Arial" pitchFamily="34" charset="0"/>
                  </a:rPr>
                  <a:t>API</a:t>
                </a:r>
              </a:p>
            </p:txBody>
          </p:sp>
          <p:pic>
            <p:nvPicPr>
              <p:cNvPr id="308" name="Picture 8" descr="Eze Vault Icon - Web Service Icon, HD Png Download - kindpng">
                <a:extLst>
                  <a:ext uri="{FF2B5EF4-FFF2-40B4-BE49-F238E27FC236}">
                    <a16:creationId xmlns:a16="http://schemas.microsoft.com/office/drawing/2014/main" id="{762521B3-0B1E-7F66-53B9-DF39D003E32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screen">
                <a:clrChange>
                  <a:clrFrom>
                    <a:srgbClr val="F7F7F7"/>
                  </a:clrFrom>
                  <a:clrTo>
                    <a:srgbClr val="F7F7F7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784409" y="889880"/>
                <a:ext cx="877331" cy="7437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98" name="Group 297">
              <a:extLst>
                <a:ext uri="{FF2B5EF4-FFF2-40B4-BE49-F238E27FC236}">
                  <a16:creationId xmlns:a16="http://schemas.microsoft.com/office/drawing/2014/main" id="{63179805-1CF0-96F8-269D-34BBC49EC552}"/>
                </a:ext>
              </a:extLst>
            </p:cNvPr>
            <p:cNvGrpSpPr/>
            <p:nvPr/>
          </p:nvGrpSpPr>
          <p:grpSpPr>
            <a:xfrm>
              <a:off x="10821836" y="2450886"/>
              <a:ext cx="802477" cy="1250904"/>
              <a:chOff x="10821836" y="2450886"/>
              <a:chExt cx="802477" cy="1250904"/>
            </a:xfrm>
          </p:grpSpPr>
          <p:pic>
            <p:nvPicPr>
              <p:cNvPr id="305" name="Picture 2" descr="Cloud Services icon PNG and SVG Vector Free Download">
                <a:extLst>
                  <a:ext uri="{FF2B5EF4-FFF2-40B4-BE49-F238E27FC236}">
                    <a16:creationId xmlns:a16="http://schemas.microsoft.com/office/drawing/2014/main" id="{84EFA11C-A9BB-02F9-AAB0-06FD96F7191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821836" y="2450886"/>
                <a:ext cx="802477" cy="63007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06" name="TextBox 305">
                <a:extLst>
                  <a:ext uri="{FF2B5EF4-FFF2-40B4-BE49-F238E27FC236}">
                    <a16:creationId xmlns:a16="http://schemas.microsoft.com/office/drawing/2014/main" id="{953D209F-349B-9EB8-FB80-D9C81A427E54}"/>
                  </a:ext>
                </a:extLst>
              </p:cNvPr>
              <p:cNvSpPr txBox="1"/>
              <p:nvPr/>
            </p:nvSpPr>
            <p:spPr>
              <a:xfrm>
                <a:off x="10828729" y="3115872"/>
                <a:ext cx="788691" cy="5859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rgbClr val="4D4F53"/>
                    </a:solidFill>
                    <a:latin typeface="Aller Light" panose="020B0503040302020204" pitchFamily="34" charset="0"/>
                    <a:cs typeface="Arial" pitchFamily="34" charset="0"/>
                  </a:rPr>
                  <a:t>System</a:t>
                </a:r>
                <a:br>
                  <a:rPr lang="en-US" sz="1400" dirty="0">
                    <a:solidFill>
                      <a:srgbClr val="4D4F53"/>
                    </a:solidFill>
                    <a:latin typeface="Aller Light" panose="020B0503040302020204" pitchFamily="34" charset="0"/>
                    <a:cs typeface="Arial" pitchFamily="34" charset="0"/>
                  </a:rPr>
                </a:br>
                <a:r>
                  <a:rPr lang="en-US" sz="1400" dirty="0">
                    <a:solidFill>
                      <a:srgbClr val="4D4F53"/>
                    </a:solidFill>
                    <a:latin typeface="Aller Light" panose="020B0503040302020204" pitchFamily="34" charset="0"/>
                    <a:cs typeface="Arial" pitchFamily="34" charset="0"/>
                  </a:rPr>
                  <a:t>API</a:t>
                </a:r>
              </a:p>
            </p:txBody>
          </p:sp>
        </p:grpSp>
        <p:grpSp>
          <p:nvGrpSpPr>
            <p:cNvPr id="299" name="Group 298">
              <a:extLst>
                <a:ext uri="{FF2B5EF4-FFF2-40B4-BE49-F238E27FC236}">
                  <a16:creationId xmlns:a16="http://schemas.microsoft.com/office/drawing/2014/main" id="{B5F29909-7815-72D6-9513-FF8B047010AE}"/>
                </a:ext>
              </a:extLst>
            </p:cNvPr>
            <p:cNvGrpSpPr/>
            <p:nvPr/>
          </p:nvGrpSpPr>
          <p:grpSpPr>
            <a:xfrm>
              <a:off x="10804883" y="3975393"/>
              <a:ext cx="836383" cy="662398"/>
              <a:chOff x="10804883" y="3975393"/>
              <a:chExt cx="836383" cy="662398"/>
            </a:xfrm>
          </p:grpSpPr>
          <p:pic>
            <p:nvPicPr>
              <p:cNvPr id="303" name="Picture 2" descr="Direction interface icon. Outline Direction interface vector icon for web  design isolated on white background Stock Vector | Adobe Stock">
                <a:extLst>
                  <a:ext uri="{FF2B5EF4-FFF2-40B4-BE49-F238E27FC236}">
                    <a16:creationId xmlns:a16="http://schemas.microsoft.com/office/drawing/2014/main" id="{23C2C30C-1E3C-9B16-0C18-68458FF6242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11018668" y="3975393"/>
                <a:ext cx="408813" cy="3480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04" name="TextBox 303">
                <a:extLst>
                  <a:ext uri="{FF2B5EF4-FFF2-40B4-BE49-F238E27FC236}">
                    <a16:creationId xmlns:a16="http://schemas.microsoft.com/office/drawing/2014/main" id="{9893A66E-D854-AC9D-0935-76CEC1E2EA4D}"/>
                  </a:ext>
                </a:extLst>
              </p:cNvPr>
              <p:cNvSpPr txBox="1"/>
              <p:nvPr/>
            </p:nvSpPr>
            <p:spPr>
              <a:xfrm>
                <a:off x="10804883" y="4330014"/>
                <a:ext cx="83638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rgbClr val="4D4F53"/>
                    </a:solidFill>
                    <a:latin typeface="Aller Light" panose="020B0503040302020204" pitchFamily="34" charset="0"/>
                    <a:cs typeface="Arial" pitchFamily="34" charset="0"/>
                  </a:rPr>
                  <a:t>Interface</a:t>
                </a:r>
              </a:p>
            </p:txBody>
          </p:sp>
        </p:grpSp>
        <p:grpSp>
          <p:nvGrpSpPr>
            <p:cNvPr id="300" name="Group 299">
              <a:extLst>
                <a:ext uri="{FF2B5EF4-FFF2-40B4-BE49-F238E27FC236}">
                  <a16:creationId xmlns:a16="http://schemas.microsoft.com/office/drawing/2014/main" id="{D539B027-FE02-9F87-DB03-0264F973C857}"/>
                </a:ext>
              </a:extLst>
            </p:cNvPr>
            <p:cNvGrpSpPr/>
            <p:nvPr/>
          </p:nvGrpSpPr>
          <p:grpSpPr>
            <a:xfrm>
              <a:off x="10863775" y="5172996"/>
              <a:ext cx="775085" cy="978605"/>
              <a:chOff x="10835533" y="4920300"/>
              <a:chExt cx="775085" cy="978605"/>
            </a:xfrm>
          </p:grpSpPr>
          <p:pic>
            <p:nvPicPr>
              <p:cNvPr id="301" name="Picture 10" descr="Charger Icon | Line Iconpack | IconsMind">
                <a:extLst>
                  <a:ext uri="{FF2B5EF4-FFF2-40B4-BE49-F238E27FC236}">
                    <a16:creationId xmlns:a16="http://schemas.microsoft.com/office/drawing/2014/main" id="{F92B9E7C-CDEA-F19E-C90B-856E15C5712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10890324" y="4920300"/>
                <a:ext cx="665500" cy="6258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02" name="TextBox 301">
                <a:extLst>
                  <a:ext uri="{FF2B5EF4-FFF2-40B4-BE49-F238E27FC236}">
                    <a16:creationId xmlns:a16="http://schemas.microsoft.com/office/drawing/2014/main" id="{85700EB4-61E5-E3BD-40D8-8CFD245E30EB}"/>
                  </a:ext>
                </a:extLst>
              </p:cNvPr>
              <p:cNvSpPr txBox="1"/>
              <p:nvPr/>
            </p:nvSpPr>
            <p:spPr>
              <a:xfrm>
                <a:off x="10835533" y="5591128"/>
                <a:ext cx="77508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rgbClr val="4D4F53"/>
                    </a:solidFill>
                    <a:latin typeface="Aller Light" panose="020B0503040302020204" pitchFamily="34" charset="0"/>
                    <a:cs typeface="Arial" pitchFamily="34" charset="0"/>
                  </a:rPr>
                  <a:t>Adapter</a:t>
                </a:r>
              </a:p>
            </p:txBody>
          </p:sp>
        </p:grpSp>
      </p:grpSp>
      <p:sp>
        <p:nvSpPr>
          <p:cNvPr id="309" name="Arrow: Right 308">
            <a:extLst>
              <a:ext uri="{FF2B5EF4-FFF2-40B4-BE49-F238E27FC236}">
                <a16:creationId xmlns:a16="http://schemas.microsoft.com/office/drawing/2014/main" id="{2EE85494-4478-7EAC-8ABD-0F6615D28D68}"/>
              </a:ext>
            </a:extLst>
          </p:cNvPr>
          <p:cNvSpPr/>
          <p:nvPr/>
        </p:nvSpPr>
        <p:spPr>
          <a:xfrm>
            <a:off x="3087536" y="5977380"/>
            <a:ext cx="2673381" cy="443576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>
              <a:solidFill>
                <a:schemeClr val="tx1"/>
              </a:solidFill>
              <a:latin typeface="Aller" panose="020B0503030302020204" pitchFamily="34" charset="0"/>
              <a:cs typeface="Arial" pitchFamily="34" charset="0"/>
            </a:endParaRPr>
          </a:p>
        </p:txBody>
      </p:sp>
      <p:sp>
        <p:nvSpPr>
          <p:cNvPr id="310" name="TextBox 309">
            <a:extLst>
              <a:ext uri="{FF2B5EF4-FFF2-40B4-BE49-F238E27FC236}">
                <a16:creationId xmlns:a16="http://schemas.microsoft.com/office/drawing/2014/main" id="{EA68B7F6-7833-B985-523C-4E424472ABBE}"/>
              </a:ext>
            </a:extLst>
          </p:cNvPr>
          <p:cNvSpPr txBox="1"/>
          <p:nvPr/>
        </p:nvSpPr>
        <p:spPr>
          <a:xfrm>
            <a:off x="8997351" y="1166893"/>
            <a:ext cx="7740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b="1" dirty="0">
                <a:solidFill>
                  <a:srgbClr val="4D4F53"/>
                </a:solidFill>
                <a:latin typeface="Aller Light" panose="020B0503040302020204" pitchFamily="34" charset="0"/>
                <a:cs typeface="Arial" pitchFamily="34" charset="0"/>
              </a:rPr>
              <a:t>LEGEND</a:t>
            </a:r>
          </a:p>
        </p:txBody>
      </p:sp>
      <p:sp>
        <p:nvSpPr>
          <p:cNvPr id="311" name="Rectangle 310">
            <a:extLst>
              <a:ext uri="{FF2B5EF4-FFF2-40B4-BE49-F238E27FC236}">
                <a16:creationId xmlns:a16="http://schemas.microsoft.com/office/drawing/2014/main" id="{C9D251F7-D860-37D3-D987-B8C81A08F6AA}"/>
              </a:ext>
            </a:extLst>
          </p:cNvPr>
          <p:cNvSpPr/>
          <p:nvPr/>
        </p:nvSpPr>
        <p:spPr>
          <a:xfrm>
            <a:off x="6672811" y="2511565"/>
            <a:ext cx="998030" cy="1040067"/>
          </a:xfrm>
          <a:prstGeom prst="rect">
            <a:avLst/>
          </a:prstGeom>
          <a:noFill/>
          <a:ln>
            <a:solidFill>
              <a:srgbClr val="E6AB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>
              <a:solidFill>
                <a:schemeClr val="tx1"/>
              </a:solidFill>
              <a:latin typeface="Aller" panose="020B0503030302020204" pitchFamily="34" charset="0"/>
              <a:cs typeface="Arial" pitchFamily="34" charset="0"/>
            </a:endParaRPr>
          </a:p>
        </p:txBody>
      </p:sp>
      <p:grpSp>
        <p:nvGrpSpPr>
          <p:cNvPr id="312" name="Group 311">
            <a:extLst>
              <a:ext uri="{FF2B5EF4-FFF2-40B4-BE49-F238E27FC236}">
                <a16:creationId xmlns:a16="http://schemas.microsoft.com/office/drawing/2014/main" id="{31CD18BB-A3F5-7710-E081-4FB35B5BE610}"/>
              </a:ext>
            </a:extLst>
          </p:cNvPr>
          <p:cNvGrpSpPr/>
          <p:nvPr/>
        </p:nvGrpSpPr>
        <p:grpSpPr>
          <a:xfrm>
            <a:off x="6314066" y="1417259"/>
            <a:ext cx="1383100" cy="761654"/>
            <a:chOff x="7341374" y="788298"/>
            <a:chExt cx="1383100" cy="761654"/>
          </a:xfrm>
        </p:grpSpPr>
        <p:pic>
          <p:nvPicPr>
            <p:cNvPr id="313" name="Picture 2" descr="mobile user interface Icon - Free PNG &amp; SVG 2713631 - Noun Project">
              <a:extLst>
                <a:ext uri="{FF2B5EF4-FFF2-40B4-BE49-F238E27FC236}">
                  <a16:creationId xmlns:a16="http://schemas.microsoft.com/office/drawing/2014/main" id="{7F95CE28-54A3-9DAF-98E9-17DD5C010F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73967" y="946943"/>
              <a:ext cx="550507" cy="5505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4" name="Picture 4" descr="Web Interface - Free computer icons">
              <a:extLst>
                <a:ext uri="{FF2B5EF4-FFF2-40B4-BE49-F238E27FC236}">
                  <a16:creationId xmlns:a16="http://schemas.microsoft.com/office/drawing/2014/main" id="{A4445432-7E16-F0B4-3459-B25F24DEA16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8520"/>
            <a:stretch/>
          </p:blipFill>
          <p:spPr bwMode="auto">
            <a:xfrm>
              <a:off x="7341374" y="788298"/>
              <a:ext cx="832593" cy="7616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15" name="Picture 6" descr="Website Icon Images - Free Download on Freepik">
            <a:extLst>
              <a:ext uri="{FF2B5EF4-FFF2-40B4-BE49-F238E27FC236}">
                <a16:creationId xmlns:a16="http://schemas.microsoft.com/office/drawing/2014/main" id="{67B4E99E-EB8E-B9BA-7F1E-F0CEAFEBAF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954811" y="2613173"/>
            <a:ext cx="467101" cy="510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6" name="Picture 8" descr="Eze Vault Icon - Web Service Icon, HD Png Download - kindpng">
            <a:extLst>
              <a:ext uri="{FF2B5EF4-FFF2-40B4-BE49-F238E27FC236}">
                <a16:creationId xmlns:a16="http://schemas.microsoft.com/office/drawing/2014/main" id="{7D9DF3B5-9F55-07AC-72C5-8D667FF95F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screen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25131" y="3781676"/>
            <a:ext cx="466505" cy="395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" name="Picture 8" descr="Eze Vault Icon - Web Service Icon, HD Png Download - kindpng">
            <a:extLst>
              <a:ext uri="{FF2B5EF4-FFF2-40B4-BE49-F238E27FC236}">
                <a16:creationId xmlns:a16="http://schemas.microsoft.com/office/drawing/2014/main" id="{BF22A56E-8A1D-BC4B-205D-F0493979EC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screen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25744" y="3781676"/>
            <a:ext cx="466505" cy="395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8" name="Picture 2" descr="Cloud Services icon PNG and SVG Vector Free Download">
            <a:extLst>
              <a:ext uri="{FF2B5EF4-FFF2-40B4-BE49-F238E27FC236}">
                <a16:creationId xmlns:a16="http://schemas.microsoft.com/office/drawing/2014/main" id="{B670EF45-6353-D3DC-1768-FAB7EE38B6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19701" y="4959863"/>
            <a:ext cx="388370" cy="304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9" name="Picture 2" descr="Cloud Services icon PNG and SVG Vector Free Download">
            <a:extLst>
              <a:ext uri="{FF2B5EF4-FFF2-40B4-BE49-F238E27FC236}">
                <a16:creationId xmlns:a16="http://schemas.microsoft.com/office/drawing/2014/main" id="{ABEE6058-FD53-8CED-DF32-F6791A42D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14212" y="4959863"/>
            <a:ext cx="388370" cy="304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0" name="Picture 2" descr="Cloud Services icon PNG and SVG Vector Free Download">
            <a:extLst>
              <a:ext uri="{FF2B5EF4-FFF2-40B4-BE49-F238E27FC236}">
                <a16:creationId xmlns:a16="http://schemas.microsoft.com/office/drawing/2014/main" id="{82D9D4E6-7F7D-8300-2664-076BFC9AA2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54029" y="4959863"/>
            <a:ext cx="388370" cy="304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1" name="Picture 2" descr="Cloud Services icon PNG and SVG Vector Free Download">
            <a:extLst>
              <a:ext uri="{FF2B5EF4-FFF2-40B4-BE49-F238E27FC236}">
                <a16:creationId xmlns:a16="http://schemas.microsoft.com/office/drawing/2014/main" id="{4B67CC4D-8F37-FF48-A3FE-F776362FE9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49100" y="4959863"/>
            <a:ext cx="388370" cy="304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2" name="Picture 321" descr="A picture containing clipart&#10;&#10;Description automatically generated">
            <a:extLst>
              <a:ext uri="{FF2B5EF4-FFF2-40B4-BE49-F238E27FC236}">
                <a16:creationId xmlns:a16="http://schemas.microsoft.com/office/drawing/2014/main" id="{EE586AC9-DD24-DBF2-C8F3-8FC4381BC2E5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54690" y="6137156"/>
            <a:ext cx="388371" cy="213675"/>
          </a:xfrm>
          <a:prstGeom prst="rect">
            <a:avLst/>
          </a:prstGeom>
        </p:spPr>
      </p:pic>
      <p:pic>
        <p:nvPicPr>
          <p:cNvPr id="323" name="Picture 322" descr="A picture containing clipart&#10;&#10;Description automatically generated">
            <a:extLst>
              <a:ext uri="{FF2B5EF4-FFF2-40B4-BE49-F238E27FC236}">
                <a16:creationId xmlns:a16="http://schemas.microsoft.com/office/drawing/2014/main" id="{CE643ED8-B700-BD8D-636C-DECB08413D58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51354" y="6137156"/>
            <a:ext cx="388371" cy="213675"/>
          </a:xfrm>
          <a:prstGeom prst="rect">
            <a:avLst/>
          </a:prstGeom>
        </p:spPr>
      </p:pic>
      <p:pic>
        <p:nvPicPr>
          <p:cNvPr id="324" name="Picture 323" descr="A picture containing clipart&#10;&#10;Description automatically generated">
            <a:extLst>
              <a:ext uri="{FF2B5EF4-FFF2-40B4-BE49-F238E27FC236}">
                <a16:creationId xmlns:a16="http://schemas.microsoft.com/office/drawing/2014/main" id="{ED0987FD-F9A2-6058-75CA-E6425A65BF04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3807" y="6137156"/>
            <a:ext cx="388371" cy="213675"/>
          </a:xfrm>
          <a:prstGeom prst="rect">
            <a:avLst/>
          </a:prstGeom>
        </p:spPr>
      </p:pic>
      <p:pic>
        <p:nvPicPr>
          <p:cNvPr id="325" name="Picture 324" descr="A picture containing clipart&#10;&#10;Description automatically generated">
            <a:extLst>
              <a:ext uri="{FF2B5EF4-FFF2-40B4-BE49-F238E27FC236}">
                <a16:creationId xmlns:a16="http://schemas.microsoft.com/office/drawing/2014/main" id="{D3DBAC80-5784-CAD1-ABD0-CF276C253D46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7369" y="6137156"/>
            <a:ext cx="388371" cy="213675"/>
          </a:xfrm>
          <a:prstGeom prst="rect">
            <a:avLst/>
          </a:prstGeom>
        </p:spPr>
      </p:pic>
      <p:pic>
        <p:nvPicPr>
          <p:cNvPr id="326" name="Picture 325" descr="A picture containing clipart&#10;&#10;Description automatically generated">
            <a:extLst>
              <a:ext uri="{FF2B5EF4-FFF2-40B4-BE49-F238E27FC236}">
                <a16:creationId xmlns:a16="http://schemas.microsoft.com/office/drawing/2014/main" id="{892DC04B-D290-08D0-3A22-968154D137C0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5619" y="6137156"/>
            <a:ext cx="388371" cy="213675"/>
          </a:xfrm>
          <a:prstGeom prst="rect">
            <a:avLst/>
          </a:prstGeom>
        </p:spPr>
      </p:pic>
      <p:grpSp>
        <p:nvGrpSpPr>
          <p:cNvPr id="327" name="Group 326">
            <a:extLst>
              <a:ext uri="{FF2B5EF4-FFF2-40B4-BE49-F238E27FC236}">
                <a16:creationId xmlns:a16="http://schemas.microsoft.com/office/drawing/2014/main" id="{4AAC85E1-6763-49A1-C18E-7698E01CF316}"/>
              </a:ext>
            </a:extLst>
          </p:cNvPr>
          <p:cNvGrpSpPr/>
          <p:nvPr/>
        </p:nvGrpSpPr>
        <p:grpSpPr>
          <a:xfrm>
            <a:off x="5827795" y="5295938"/>
            <a:ext cx="320369" cy="329741"/>
            <a:chOff x="6711985" y="3593394"/>
            <a:chExt cx="428067" cy="440590"/>
          </a:xfrm>
        </p:grpSpPr>
        <p:grpSp>
          <p:nvGrpSpPr>
            <p:cNvPr id="328" name="Group 327">
              <a:extLst>
                <a:ext uri="{FF2B5EF4-FFF2-40B4-BE49-F238E27FC236}">
                  <a16:creationId xmlns:a16="http://schemas.microsoft.com/office/drawing/2014/main" id="{EAB8CFFF-6DFD-676C-C36E-48D21385858B}"/>
                </a:ext>
              </a:extLst>
            </p:cNvPr>
            <p:cNvGrpSpPr/>
            <p:nvPr/>
          </p:nvGrpSpPr>
          <p:grpSpPr>
            <a:xfrm>
              <a:off x="6711985" y="3593394"/>
              <a:ext cx="428067" cy="440590"/>
              <a:chOff x="7585633" y="3964228"/>
              <a:chExt cx="428067" cy="440590"/>
            </a:xfrm>
          </p:grpSpPr>
          <p:sp>
            <p:nvSpPr>
              <p:cNvPr id="330" name="Rectangle: Rounded Corners 329">
                <a:extLst>
                  <a:ext uri="{FF2B5EF4-FFF2-40B4-BE49-F238E27FC236}">
                    <a16:creationId xmlns:a16="http://schemas.microsoft.com/office/drawing/2014/main" id="{A44C6C4B-817E-B05F-8084-533F012E26D5}"/>
                  </a:ext>
                </a:extLst>
              </p:cNvPr>
              <p:cNvSpPr/>
              <p:nvPr/>
            </p:nvSpPr>
            <p:spPr>
              <a:xfrm>
                <a:off x="7748157" y="4109836"/>
                <a:ext cx="265543" cy="294982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ller" panose="020B0503030302020204" pitchFamily="34" charset="0"/>
                  <a:cs typeface="Arial" pitchFamily="34" charset="0"/>
                </a:endParaRPr>
              </a:p>
            </p:txBody>
          </p:sp>
          <p:pic>
            <p:nvPicPr>
              <p:cNvPr id="331" name="Picture 2" descr="Direction interface icon. Outline Direction interface vector icon for web  design isolated on white background Stock Vector | Adobe Stock">
                <a:extLst>
                  <a:ext uri="{FF2B5EF4-FFF2-40B4-BE49-F238E27FC236}">
                    <a16:creationId xmlns:a16="http://schemas.microsoft.com/office/drawing/2014/main" id="{35F00BAB-F13E-F3BF-D50F-D1F8B831F96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1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7585633" y="3964228"/>
                <a:ext cx="325047" cy="27669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29" name="Picture 10" descr="Charger Icon | Line Iconpack | IconsMind">
              <a:extLst>
                <a:ext uri="{FF2B5EF4-FFF2-40B4-BE49-F238E27FC236}">
                  <a16:creationId xmlns:a16="http://schemas.microsoft.com/office/drawing/2014/main" id="{C574DF9E-3468-B209-1E76-AB58EFB1531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6902994" y="3823578"/>
              <a:ext cx="220425" cy="1735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32" name="Group 331">
            <a:extLst>
              <a:ext uri="{FF2B5EF4-FFF2-40B4-BE49-F238E27FC236}">
                <a16:creationId xmlns:a16="http://schemas.microsoft.com/office/drawing/2014/main" id="{DC2D51D4-E5CF-5B2A-280A-493706D77D58}"/>
              </a:ext>
            </a:extLst>
          </p:cNvPr>
          <p:cNvGrpSpPr/>
          <p:nvPr/>
        </p:nvGrpSpPr>
        <p:grpSpPr>
          <a:xfrm>
            <a:off x="6325547" y="5295938"/>
            <a:ext cx="320369" cy="329741"/>
            <a:chOff x="6711985" y="3593394"/>
            <a:chExt cx="428067" cy="440590"/>
          </a:xfrm>
        </p:grpSpPr>
        <p:grpSp>
          <p:nvGrpSpPr>
            <p:cNvPr id="333" name="Group 332">
              <a:extLst>
                <a:ext uri="{FF2B5EF4-FFF2-40B4-BE49-F238E27FC236}">
                  <a16:creationId xmlns:a16="http://schemas.microsoft.com/office/drawing/2014/main" id="{70292B02-10F8-A240-E835-12E714C552D9}"/>
                </a:ext>
              </a:extLst>
            </p:cNvPr>
            <p:cNvGrpSpPr/>
            <p:nvPr/>
          </p:nvGrpSpPr>
          <p:grpSpPr>
            <a:xfrm>
              <a:off x="6711985" y="3593394"/>
              <a:ext cx="428067" cy="440590"/>
              <a:chOff x="7585633" y="3964228"/>
              <a:chExt cx="428067" cy="440590"/>
            </a:xfrm>
          </p:grpSpPr>
          <p:sp>
            <p:nvSpPr>
              <p:cNvPr id="335" name="Rectangle: Rounded Corners 334">
                <a:extLst>
                  <a:ext uri="{FF2B5EF4-FFF2-40B4-BE49-F238E27FC236}">
                    <a16:creationId xmlns:a16="http://schemas.microsoft.com/office/drawing/2014/main" id="{5BA5BAE1-8ED3-C0EA-DC40-9B72DE66229A}"/>
                  </a:ext>
                </a:extLst>
              </p:cNvPr>
              <p:cNvSpPr/>
              <p:nvPr/>
            </p:nvSpPr>
            <p:spPr>
              <a:xfrm>
                <a:off x="7748157" y="4109836"/>
                <a:ext cx="265543" cy="294982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ller" panose="020B0503030302020204" pitchFamily="34" charset="0"/>
                  <a:cs typeface="Arial" pitchFamily="34" charset="0"/>
                </a:endParaRPr>
              </a:p>
            </p:txBody>
          </p:sp>
          <p:pic>
            <p:nvPicPr>
              <p:cNvPr id="336" name="Picture 2" descr="Direction interface icon. Outline Direction interface vector icon for web  design isolated on white background Stock Vector | Adobe Stock">
                <a:extLst>
                  <a:ext uri="{FF2B5EF4-FFF2-40B4-BE49-F238E27FC236}">
                    <a16:creationId xmlns:a16="http://schemas.microsoft.com/office/drawing/2014/main" id="{11F387FC-14CC-F5CC-30E1-14484E5A4F2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1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7585633" y="3964228"/>
                <a:ext cx="325047" cy="27669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34" name="Picture 10" descr="Charger Icon | Line Iconpack | IconsMind">
              <a:extLst>
                <a:ext uri="{FF2B5EF4-FFF2-40B4-BE49-F238E27FC236}">
                  <a16:creationId xmlns:a16="http://schemas.microsoft.com/office/drawing/2014/main" id="{5748199B-763E-1471-051B-042C8FA7D6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6902994" y="3823578"/>
              <a:ext cx="220425" cy="1735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37" name="Group 336">
            <a:extLst>
              <a:ext uri="{FF2B5EF4-FFF2-40B4-BE49-F238E27FC236}">
                <a16:creationId xmlns:a16="http://schemas.microsoft.com/office/drawing/2014/main" id="{FFF901E4-AF57-69B1-79C2-FFF01E88B5BF}"/>
              </a:ext>
            </a:extLst>
          </p:cNvPr>
          <p:cNvGrpSpPr/>
          <p:nvPr/>
        </p:nvGrpSpPr>
        <p:grpSpPr>
          <a:xfrm>
            <a:off x="6825914" y="5295938"/>
            <a:ext cx="320369" cy="329741"/>
            <a:chOff x="6711985" y="3593394"/>
            <a:chExt cx="428067" cy="440590"/>
          </a:xfrm>
        </p:grpSpPr>
        <p:grpSp>
          <p:nvGrpSpPr>
            <p:cNvPr id="338" name="Group 337">
              <a:extLst>
                <a:ext uri="{FF2B5EF4-FFF2-40B4-BE49-F238E27FC236}">
                  <a16:creationId xmlns:a16="http://schemas.microsoft.com/office/drawing/2014/main" id="{660A5567-C710-41AE-BD4A-DC3541312331}"/>
                </a:ext>
              </a:extLst>
            </p:cNvPr>
            <p:cNvGrpSpPr/>
            <p:nvPr/>
          </p:nvGrpSpPr>
          <p:grpSpPr>
            <a:xfrm>
              <a:off x="6711985" y="3593394"/>
              <a:ext cx="428067" cy="440590"/>
              <a:chOff x="7585633" y="3964228"/>
              <a:chExt cx="428067" cy="440590"/>
            </a:xfrm>
          </p:grpSpPr>
          <p:sp>
            <p:nvSpPr>
              <p:cNvPr id="340" name="Rectangle: Rounded Corners 339">
                <a:extLst>
                  <a:ext uri="{FF2B5EF4-FFF2-40B4-BE49-F238E27FC236}">
                    <a16:creationId xmlns:a16="http://schemas.microsoft.com/office/drawing/2014/main" id="{B52D9395-59F0-2DF2-94B8-71E68523A340}"/>
                  </a:ext>
                </a:extLst>
              </p:cNvPr>
              <p:cNvSpPr/>
              <p:nvPr/>
            </p:nvSpPr>
            <p:spPr>
              <a:xfrm>
                <a:off x="7748157" y="4109836"/>
                <a:ext cx="265543" cy="294982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ller" panose="020B0503030302020204" pitchFamily="34" charset="0"/>
                  <a:cs typeface="Arial" pitchFamily="34" charset="0"/>
                </a:endParaRPr>
              </a:p>
            </p:txBody>
          </p:sp>
          <p:pic>
            <p:nvPicPr>
              <p:cNvPr id="341" name="Picture 2" descr="Direction interface icon. Outline Direction interface vector icon for web  design isolated on white background Stock Vector | Adobe Stock">
                <a:extLst>
                  <a:ext uri="{FF2B5EF4-FFF2-40B4-BE49-F238E27FC236}">
                    <a16:creationId xmlns:a16="http://schemas.microsoft.com/office/drawing/2014/main" id="{68F8734A-6CE8-4F43-A30B-A5D5F02CFC0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1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7585633" y="3964228"/>
                <a:ext cx="325047" cy="27669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39" name="Picture 10" descr="Charger Icon | Line Iconpack | IconsMind">
              <a:extLst>
                <a:ext uri="{FF2B5EF4-FFF2-40B4-BE49-F238E27FC236}">
                  <a16:creationId xmlns:a16="http://schemas.microsoft.com/office/drawing/2014/main" id="{4FF81858-2B49-EFD2-B657-37F350FD18E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6902994" y="3823578"/>
              <a:ext cx="220425" cy="1735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42" name="Group 341">
            <a:extLst>
              <a:ext uri="{FF2B5EF4-FFF2-40B4-BE49-F238E27FC236}">
                <a16:creationId xmlns:a16="http://schemas.microsoft.com/office/drawing/2014/main" id="{F8026F41-CB13-E1C8-FF37-E61EA49A5F3A}"/>
              </a:ext>
            </a:extLst>
          </p:cNvPr>
          <p:cNvGrpSpPr/>
          <p:nvPr/>
        </p:nvGrpSpPr>
        <p:grpSpPr>
          <a:xfrm>
            <a:off x="7554958" y="5303339"/>
            <a:ext cx="320369" cy="329741"/>
            <a:chOff x="6711985" y="3593394"/>
            <a:chExt cx="428067" cy="440590"/>
          </a:xfrm>
        </p:grpSpPr>
        <p:grpSp>
          <p:nvGrpSpPr>
            <p:cNvPr id="343" name="Group 342">
              <a:extLst>
                <a:ext uri="{FF2B5EF4-FFF2-40B4-BE49-F238E27FC236}">
                  <a16:creationId xmlns:a16="http://schemas.microsoft.com/office/drawing/2014/main" id="{F2F796A2-9FEC-62AA-096B-314FE61C4344}"/>
                </a:ext>
              </a:extLst>
            </p:cNvPr>
            <p:cNvGrpSpPr/>
            <p:nvPr/>
          </p:nvGrpSpPr>
          <p:grpSpPr>
            <a:xfrm>
              <a:off x="6711985" y="3593394"/>
              <a:ext cx="428067" cy="440590"/>
              <a:chOff x="7585633" y="3964228"/>
              <a:chExt cx="428067" cy="440590"/>
            </a:xfrm>
          </p:grpSpPr>
          <p:sp>
            <p:nvSpPr>
              <p:cNvPr id="345" name="Rectangle: Rounded Corners 344">
                <a:extLst>
                  <a:ext uri="{FF2B5EF4-FFF2-40B4-BE49-F238E27FC236}">
                    <a16:creationId xmlns:a16="http://schemas.microsoft.com/office/drawing/2014/main" id="{9435897B-C324-F5DB-0968-F64AD29B2D93}"/>
                  </a:ext>
                </a:extLst>
              </p:cNvPr>
              <p:cNvSpPr/>
              <p:nvPr/>
            </p:nvSpPr>
            <p:spPr>
              <a:xfrm>
                <a:off x="7748157" y="4109836"/>
                <a:ext cx="265543" cy="294982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ller" panose="020B0503030302020204" pitchFamily="34" charset="0"/>
                  <a:cs typeface="Arial" pitchFamily="34" charset="0"/>
                </a:endParaRPr>
              </a:p>
            </p:txBody>
          </p:sp>
          <p:pic>
            <p:nvPicPr>
              <p:cNvPr id="346" name="Picture 2" descr="Direction interface icon. Outline Direction interface vector icon for web  design isolated on white background Stock Vector | Adobe Stock">
                <a:extLst>
                  <a:ext uri="{FF2B5EF4-FFF2-40B4-BE49-F238E27FC236}">
                    <a16:creationId xmlns:a16="http://schemas.microsoft.com/office/drawing/2014/main" id="{B6CDB50E-3230-8CCB-01BE-754DF9F4FBB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1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7585633" y="3964228"/>
                <a:ext cx="325047" cy="27669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44" name="Picture 10" descr="Charger Icon | Line Iconpack | IconsMind">
              <a:extLst>
                <a:ext uri="{FF2B5EF4-FFF2-40B4-BE49-F238E27FC236}">
                  <a16:creationId xmlns:a16="http://schemas.microsoft.com/office/drawing/2014/main" id="{74A31E86-789B-E283-3118-A74E9EB977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6902994" y="3823578"/>
              <a:ext cx="220425" cy="1735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47" name="Group 346">
            <a:extLst>
              <a:ext uri="{FF2B5EF4-FFF2-40B4-BE49-F238E27FC236}">
                <a16:creationId xmlns:a16="http://schemas.microsoft.com/office/drawing/2014/main" id="{ACA470A3-86FC-51A4-722F-0E6F242C448C}"/>
              </a:ext>
            </a:extLst>
          </p:cNvPr>
          <p:cNvGrpSpPr/>
          <p:nvPr/>
        </p:nvGrpSpPr>
        <p:grpSpPr>
          <a:xfrm>
            <a:off x="8055885" y="5303339"/>
            <a:ext cx="320369" cy="329741"/>
            <a:chOff x="6711985" y="3593394"/>
            <a:chExt cx="428067" cy="440590"/>
          </a:xfrm>
        </p:grpSpPr>
        <p:grpSp>
          <p:nvGrpSpPr>
            <p:cNvPr id="348" name="Group 347">
              <a:extLst>
                <a:ext uri="{FF2B5EF4-FFF2-40B4-BE49-F238E27FC236}">
                  <a16:creationId xmlns:a16="http://schemas.microsoft.com/office/drawing/2014/main" id="{98BC2777-1661-0A91-9565-00913D757DD0}"/>
                </a:ext>
              </a:extLst>
            </p:cNvPr>
            <p:cNvGrpSpPr/>
            <p:nvPr/>
          </p:nvGrpSpPr>
          <p:grpSpPr>
            <a:xfrm>
              <a:off x="6711985" y="3593394"/>
              <a:ext cx="428067" cy="440590"/>
              <a:chOff x="7585633" y="3964228"/>
              <a:chExt cx="428067" cy="440590"/>
            </a:xfrm>
          </p:grpSpPr>
          <p:sp>
            <p:nvSpPr>
              <p:cNvPr id="350" name="Rectangle: Rounded Corners 349">
                <a:extLst>
                  <a:ext uri="{FF2B5EF4-FFF2-40B4-BE49-F238E27FC236}">
                    <a16:creationId xmlns:a16="http://schemas.microsoft.com/office/drawing/2014/main" id="{5FB10E85-BEFA-7D1D-EFA8-412792C931C2}"/>
                  </a:ext>
                </a:extLst>
              </p:cNvPr>
              <p:cNvSpPr/>
              <p:nvPr/>
            </p:nvSpPr>
            <p:spPr>
              <a:xfrm>
                <a:off x="7748157" y="4109836"/>
                <a:ext cx="265543" cy="294982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ller" panose="020B0503030302020204" pitchFamily="34" charset="0"/>
                  <a:cs typeface="Arial" pitchFamily="34" charset="0"/>
                </a:endParaRPr>
              </a:p>
            </p:txBody>
          </p:sp>
          <p:pic>
            <p:nvPicPr>
              <p:cNvPr id="351" name="Picture 2" descr="Direction interface icon. Outline Direction interface vector icon for web  design isolated on white background Stock Vector | Adobe Stock">
                <a:extLst>
                  <a:ext uri="{FF2B5EF4-FFF2-40B4-BE49-F238E27FC236}">
                    <a16:creationId xmlns:a16="http://schemas.microsoft.com/office/drawing/2014/main" id="{3ACFC8AE-D443-2C8D-9F0E-5861CCEB13A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1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7585633" y="3964228"/>
                <a:ext cx="325047" cy="27669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49" name="Picture 10" descr="Charger Icon | Line Iconpack | IconsMind">
              <a:extLst>
                <a:ext uri="{FF2B5EF4-FFF2-40B4-BE49-F238E27FC236}">
                  <a16:creationId xmlns:a16="http://schemas.microsoft.com/office/drawing/2014/main" id="{0DE0CDAA-A33E-4E7B-5C66-C22F92753B0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6902994" y="3823578"/>
              <a:ext cx="220425" cy="1735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52" name="Group 351">
            <a:extLst>
              <a:ext uri="{FF2B5EF4-FFF2-40B4-BE49-F238E27FC236}">
                <a16:creationId xmlns:a16="http://schemas.microsoft.com/office/drawing/2014/main" id="{A7B021D9-358E-52AE-6D62-A27AE14378BD}"/>
              </a:ext>
            </a:extLst>
          </p:cNvPr>
          <p:cNvGrpSpPr/>
          <p:nvPr/>
        </p:nvGrpSpPr>
        <p:grpSpPr>
          <a:xfrm>
            <a:off x="5797759" y="4211924"/>
            <a:ext cx="320369" cy="329741"/>
            <a:chOff x="6711985" y="3593394"/>
            <a:chExt cx="428067" cy="440590"/>
          </a:xfrm>
        </p:grpSpPr>
        <p:grpSp>
          <p:nvGrpSpPr>
            <p:cNvPr id="353" name="Group 352">
              <a:extLst>
                <a:ext uri="{FF2B5EF4-FFF2-40B4-BE49-F238E27FC236}">
                  <a16:creationId xmlns:a16="http://schemas.microsoft.com/office/drawing/2014/main" id="{28001691-B555-5198-43DB-C890C2845FF3}"/>
                </a:ext>
              </a:extLst>
            </p:cNvPr>
            <p:cNvGrpSpPr/>
            <p:nvPr/>
          </p:nvGrpSpPr>
          <p:grpSpPr>
            <a:xfrm>
              <a:off x="6711985" y="3593394"/>
              <a:ext cx="428067" cy="440590"/>
              <a:chOff x="7585633" y="3964228"/>
              <a:chExt cx="428067" cy="440590"/>
            </a:xfrm>
          </p:grpSpPr>
          <p:sp>
            <p:nvSpPr>
              <p:cNvPr id="355" name="Rectangle: Rounded Corners 354">
                <a:extLst>
                  <a:ext uri="{FF2B5EF4-FFF2-40B4-BE49-F238E27FC236}">
                    <a16:creationId xmlns:a16="http://schemas.microsoft.com/office/drawing/2014/main" id="{45EE193B-1F85-9750-D19C-CD6DC75C9F14}"/>
                  </a:ext>
                </a:extLst>
              </p:cNvPr>
              <p:cNvSpPr/>
              <p:nvPr/>
            </p:nvSpPr>
            <p:spPr>
              <a:xfrm>
                <a:off x="7748157" y="4109836"/>
                <a:ext cx="265543" cy="294982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ller" panose="020B0503030302020204" pitchFamily="34" charset="0"/>
                  <a:cs typeface="Arial" pitchFamily="34" charset="0"/>
                </a:endParaRPr>
              </a:p>
            </p:txBody>
          </p:sp>
          <p:pic>
            <p:nvPicPr>
              <p:cNvPr id="356" name="Picture 2" descr="Direction interface icon. Outline Direction interface vector icon for web  design isolated on white background Stock Vector | Adobe Stock">
                <a:extLst>
                  <a:ext uri="{FF2B5EF4-FFF2-40B4-BE49-F238E27FC236}">
                    <a16:creationId xmlns:a16="http://schemas.microsoft.com/office/drawing/2014/main" id="{5329328C-CE31-8C22-AC87-64D3C268A2C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1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7585633" y="3964228"/>
                <a:ext cx="325047" cy="27669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54" name="Picture 10" descr="Charger Icon | Line Iconpack | IconsMind">
              <a:extLst>
                <a:ext uri="{FF2B5EF4-FFF2-40B4-BE49-F238E27FC236}">
                  <a16:creationId xmlns:a16="http://schemas.microsoft.com/office/drawing/2014/main" id="{0EFAE9CD-2799-EA27-F467-CF9AF98F33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6902994" y="3823578"/>
              <a:ext cx="220425" cy="1735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57" name="Group 356">
            <a:extLst>
              <a:ext uri="{FF2B5EF4-FFF2-40B4-BE49-F238E27FC236}">
                <a16:creationId xmlns:a16="http://schemas.microsoft.com/office/drawing/2014/main" id="{204E8EC1-B2F2-F63A-6C56-3C0A581D1C32}"/>
              </a:ext>
            </a:extLst>
          </p:cNvPr>
          <p:cNvGrpSpPr/>
          <p:nvPr/>
        </p:nvGrpSpPr>
        <p:grpSpPr>
          <a:xfrm>
            <a:off x="6290656" y="4211924"/>
            <a:ext cx="320369" cy="329741"/>
            <a:chOff x="6711985" y="3593394"/>
            <a:chExt cx="428067" cy="440590"/>
          </a:xfrm>
        </p:grpSpPr>
        <p:grpSp>
          <p:nvGrpSpPr>
            <p:cNvPr id="358" name="Group 357">
              <a:extLst>
                <a:ext uri="{FF2B5EF4-FFF2-40B4-BE49-F238E27FC236}">
                  <a16:creationId xmlns:a16="http://schemas.microsoft.com/office/drawing/2014/main" id="{AF546F31-C192-ED5B-6761-C9DF9727E752}"/>
                </a:ext>
              </a:extLst>
            </p:cNvPr>
            <p:cNvGrpSpPr/>
            <p:nvPr/>
          </p:nvGrpSpPr>
          <p:grpSpPr>
            <a:xfrm>
              <a:off x="6711985" y="3593394"/>
              <a:ext cx="428067" cy="440590"/>
              <a:chOff x="7585633" y="3964228"/>
              <a:chExt cx="428067" cy="440590"/>
            </a:xfrm>
          </p:grpSpPr>
          <p:sp>
            <p:nvSpPr>
              <p:cNvPr id="360" name="Rectangle: Rounded Corners 359">
                <a:extLst>
                  <a:ext uri="{FF2B5EF4-FFF2-40B4-BE49-F238E27FC236}">
                    <a16:creationId xmlns:a16="http://schemas.microsoft.com/office/drawing/2014/main" id="{D0446776-F064-C95D-5BEB-52C2690F8D10}"/>
                  </a:ext>
                </a:extLst>
              </p:cNvPr>
              <p:cNvSpPr/>
              <p:nvPr/>
            </p:nvSpPr>
            <p:spPr>
              <a:xfrm>
                <a:off x="7748157" y="4109836"/>
                <a:ext cx="265543" cy="294982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ller" panose="020B0503030302020204" pitchFamily="34" charset="0"/>
                  <a:cs typeface="Arial" pitchFamily="34" charset="0"/>
                </a:endParaRPr>
              </a:p>
            </p:txBody>
          </p:sp>
          <p:pic>
            <p:nvPicPr>
              <p:cNvPr id="361" name="Picture 2" descr="Direction interface icon. Outline Direction interface vector icon for web  design isolated on white background Stock Vector | Adobe Stock">
                <a:extLst>
                  <a:ext uri="{FF2B5EF4-FFF2-40B4-BE49-F238E27FC236}">
                    <a16:creationId xmlns:a16="http://schemas.microsoft.com/office/drawing/2014/main" id="{E5E8F9CD-2EEE-80DB-759D-5B6E4797118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1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7585633" y="3964228"/>
                <a:ext cx="325047" cy="27669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59" name="Picture 10" descr="Charger Icon | Line Iconpack | IconsMind">
              <a:extLst>
                <a:ext uri="{FF2B5EF4-FFF2-40B4-BE49-F238E27FC236}">
                  <a16:creationId xmlns:a16="http://schemas.microsoft.com/office/drawing/2014/main" id="{22098FE5-F10D-DBB8-BA54-3D5B96B559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6902994" y="3823578"/>
              <a:ext cx="220425" cy="1735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62" name="Group 361">
            <a:extLst>
              <a:ext uri="{FF2B5EF4-FFF2-40B4-BE49-F238E27FC236}">
                <a16:creationId xmlns:a16="http://schemas.microsoft.com/office/drawing/2014/main" id="{2290E91B-B1B8-179A-A77C-F29E2024AF07}"/>
              </a:ext>
            </a:extLst>
          </p:cNvPr>
          <p:cNvGrpSpPr/>
          <p:nvPr/>
        </p:nvGrpSpPr>
        <p:grpSpPr>
          <a:xfrm>
            <a:off x="6780003" y="4211924"/>
            <a:ext cx="320369" cy="329741"/>
            <a:chOff x="6711985" y="3593394"/>
            <a:chExt cx="428067" cy="440590"/>
          </a:xfrm>
        </p:grpSpPr>
        <p:grpSp>
          <p:nvGrpSpPr>
            <p:cNvPr id="363" name="Group 362">
              <a:extLst>
                <a:ext uri="{FF2B5EF4-FFF2-40B4-BE49-F238E27FC236}">
                  <a16:creationId xmlns:a16="http://schemas.microsoft.com/office/drawing/2014/main" id="{3EC08E9C-A6F6-9AB0-2D24-225D9B8BC6F4}"/>
                </a:ext>
              </a:extLst>
            </p:cNvPr>
            <p:cNvGrpSpPr/>
            <p:nvPr/>
          </p:nvGrpSpPr>
          <p:grpSpPr>
            <a:xfrm>
              <a:off x="6711985" y="3593394"/>
              <a:ext cx="428067" cy="440590"/>
              <a:chOff x="7585633" y="3964228"/>
              <a:chExt cx="428067" cy="440590"/>
            </a:xfrm>
          </p:grpSpPr>
          <p:sp>
            <p:nvSpPr>
              <p:cNvPr id="365" name="Rectangle: Rounded Corners 364">
                <a:extLst>
                  <a:ext uri="{FF2B5EF4-FFF2-40B4-BE49-F238E27FC236}">
                    <a16:creationId xmlns:a16="http://schemas.microsoft.com/office/drawing/2014/main" id="{39C2058B-9BAA-620B-F4C2-4E18D546C276}"/>
                  </a:ext>
                </a:extLst>
              </p:cNvPr>
              <p:cNvSpPr/>
              <p:nvPr/>
            </p:nvSpPr>
            <p:spPr>
              <a:xfrm>
                <a:off x="7748157" y="4109836"/>
                <a:ext cx="265543" cy="294982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ller" panose="020B0503030302020204" pitchFamily="34" charset="0"/>
                  <a:cs typeface="Arial" pitchFamily="34" charset="0"/>
                </a:endParaRPr>
              </a:p>
            </p:txBody>
          </p:sp>
          <p:pic>
            <p:nvPicPr>
              <p:cNvPr id="366" name="Picture 2" descr="Direction interface icon. Outline Direction interface vector icon for web  design isolated on white background Stock Vector | Adobe Stock">
                <a:extLst>
                  <a:ext uri="{FF2B5EF4-FFF2-40B4-BE49-F238E27FC236}">
                    <a16:creationId xmlns:a16="http://schemas.microsoft.com/office/drawing/2014/main" id="{498BD21C-820A-F33E-A4A8-560D86FB7D5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1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7585633" y="3964228"/>
                <a:ext cx="325047" cy="27669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64" name="Picture 10" descr="Charger Icon | Line Iconpack | IconsMind">
              <a:extLst>
                <a:ext uri="{FF2B5EF4-FFF2-40B4-BE49-F238E27FC236}">
                  <a16:creationId xmlns:a16="http://schemas.microsoft.com/office/drawing/2014/main" id="{8F9371B9-2A1A-216A-B8F5-A08BF3041E9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6902994" y="3823578"/>
              <a:ext cx="220425" cy="1735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67" name="Group 366">
            <a:extLst>
              <a:ext uri="{FF2B5EF4-FFF2-40B4-BE49-F238E27FC236}">
                <a16:creationId xmlns:a16="http://schemas.microsoft.com/office/drawing/2014/main" id="{93DFB359-1660-19D3-7996-4EAE011F6813}"/>
              </a:ext>
            </a:extLst>
          </p:cNvPr>
          <p:cNvGrpSpPr/>
          <p:nvPr/>
        </p:nvGrpSpPr>
        <p:grpSpPr>
          <a:xfrm>
            <a:off x="7522311" y="4219325"/>
            <a:ext cx="320369" cy="329741"/>
            <a:chOff x="6711985" y="3593394"/>
            <a:chExt cx="428067" cy="440590"/>
          </a:xfrm>
        </p:grpSpPr>
        <p:grpSp>
          <p:nvGrpSpPr>
            <p:cNvPr id="368" name="Group 367">
              <a:extLst>
                <a:ext uri="{FF2B5EF4-FFF2-40B4-BE49-F238E27FC236}">
                  <a16:creationId xmlns:a16="http://schemas.microsoft.com/office/drawing/2014/main" id="{8EB0DA90-8571-87C7-4781-B989E83B6E8A}"/>
                </a:ext>
              </a:extLst>
            </p:cNvPr>
            <p:cNvGrpSpPr/>
            <p:nvPr/>
          </p:nvGrpSpPr>
          <p:grpSpPr>
            <a:xfrm>
              <a:off x="6711985" y="3593394"/>
              <a:ext cx="428067" cy="440590"/>
              <a:chOff x="7585633" y="3964228"/>
              <a:chExt cx="428067" cy="440590"/>
            </a:xfrm>
          </p:grpSpPr>
          <p:sp>
            <p:nvSpPr>
              <p:cNvPr id="370" name="Rectangle: Rounded Corners 369">
                <a:extLst>
                  <a:ext uri="{FF2B5EF4-FFF2-40B4-BE49-F238E27FC236}">
                    <a16:creationId xmlns:a16="http://schemas.microsoft.com/office/drawing/2014/main" id="{4788401D-A2BF-EF07-D191-EB9E264735E0}"/>
                  </a:ext>
                </a:extLst>
              </p:cNvPr>
              <p:cNvSpPr/>
              <p:nvPr/>
            </p:nvSpPr>
            <p:spPr>
              <a:xfrm>
                <a:off x="7748157" y="4109836"/>
                <a:ext cx="265543" cy="294982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ller" panose="020B0503030302020204" pitchFamily="34" charset="0"/>
                  <a:cs typeface="Arial" pitchFamily="34" charset="0"/>
                </a:endParaRPr>
              </a:p>
            </p:txBody>
          </p:sp>
          <p:pic>
            <p:nvPicPr>
              <p:cNvPr id="371" name="Picture 2" descr="Direction interface icon. Outline Direction interface vector icon for web  design isolated on white background Stock Vector | Adobe Stock">
                <a:extLst>
                  <a:ext uri="{FF2B5EF4-FFF2-40B4-BE49-F238E27FC236}">
                    <a16:creationId xmlns:a16="http://schemas.microsoft.com/office/drawing/2014/main" id="{A9CDD68A-4B98-13FF-BCDB-ECBCEEF9C00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1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7585633" y="3964228"/>
                <a:ext cx="325047" cy="27669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69" name="Picture 10" descr="Charger Icon | Line Iconpack | IconsMind">
              <a:extLst>
                <a:ext uri="{FF2B5EF4-FFF2-40B4-BE49-F238E27FC236}">
                  <a16:creationId xmlns:a16="http://schemas.microsoft.com/office/drawing/2014/main" id="{DDE2F959-09D9-3F41-ADA0-8C0D751CB3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6902994" y="3823578"/>
              <a:ext cx="220425" cy="1735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72" name="Group 371">
            <a:extLst>
              <a:ext uri="{FF2B5EF4-FFF2-40B4-BE49-F238E27FC236}">
                <a16:creationId xmlns:a16="http://schemas.microsoft.com/office/drawing/2014/main" id="{4A2FBC13-146F-DABC-4D02-B1215349A643}"/>
              </a:ext>
            </a:extLst>
          </p:cNvPr>
          <p:cNvGrpSpPr/>
          <p:nvPr/>
        </p:nvGrpSpPr>
        <p:grpSpPr>
          <a:xfrm>
            <a:off x="8016887" y="4219325"/>
            <a:ext cx="320369" cy="329741"/>
            <a:chOff x="6711985" y="3593394"/>
            <a:chExt cx="428067" cy="440590"/>
          </a:xfrm>
        </p:grpSpPr>
        <p:grpSp>
          <p:nvGrpSpPr>
            <p:cNvPr id="373" name="Group 372">
              <a:extLst>
                <a:ext uri="{FF2B5EF4-FFF2-40B4-BE49-F238E27FC236}">
                  <a16:creationId xmlns:a16="http://schemas.microsoft.com/office/drawing/2014/main" id="{CD9D23EC-A748-FFED-DF08-4983004C86E7}"/>
                </a:ext>
              </a:extLst>
            </p:cNvPr>
            <p:cNvGrpSpPr/>
            <p:nvPr/>
          </p:nvGrpSpPr>
          <p:grpSpPr>
            <a:xfrm>
              <a:off x="6711985" y="3593394"/>
              <a:ext cx="428067" cy="440590"/>
              <a:chOff x="7585633" y="3964228"/>
              <a:chExt cx="428067" cy="440590"/>
            </a:xfrm>
          </p:grpSpPr>
          <p:sp>
            <p:nvSpPr>
              <p:cNvPr id="375" name="Rectangle: Rounded Corners 374">
                <a:extLst>
                  <a:ext uri="{FF2B5EF4-FFF2-40B4-BE49-F238E27FC236}">
                    <a16:creationId xmlns:a16="http://schemas.microsoft.com/office/drawing/2014/main" id="{F0AAECC8-2596-0BC4-BBCB-C348642DFE24}"/>
                  </a:ext>
                </a:extLst>
              </p:cNvPr>
              <p:cNvSpPr/>
              <p:nvPr/>
            </p:nvSpPr>
            <p:spPr>
              <a:xfrm>
                <a:off x="7748157" y="4109836"/>
                <a:ext cx="265543" cy="294982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ller" panose="020B0503030302020204" pitchFamily="34" charset="0"/>
                  <a:cs typeface="Arial" pitchFamily="34" charset="0"/>
                </a:endParaRPr>
              </a:p>
            </p:txBody>
          </p:sp>
          <p:pic>
            <p:nvPicPr>
              <p:cNvPr id="376" name="Picture 2" descr="Direction interface icon. Outline Direction interface vector icon for web  design isolated on white background Stock Vector | Adobe Stock">
                <a:extLst>
                  <a:ext uri="{FF2B5EF4-FFF2-40B4-BE49-F238E27FC236}">
                    <a16:creationId xmlns:a16="http://schemas.microsoft.com/office/drawing/2014/main" id="{BB970CF6-556C-E688-6C05-BFBD1A82AD8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1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7585633" y="3964228"/>
                <a:ext cx="325047" cy="27669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74" name="Picture 10" descr="Charger Icon | Line Iconpack | IconsMind">
              <a:extLst>
                <a:ext uri="{FF2B5EF4-FFF2-40B4-BE49-F238E27FC236}">
                  <a16:creationId xmlns:a16="http://schemas.microsoft.com/office/drawing/2014/main" id="{D03D76F0-50BB-9C97-FEE4-6B7905C8860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6902994" y="3823578"/>
              <a:ext cx="220425" cy="1735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77" name="Group 376">
            <a:extLst>
              <a:ext uri="{FF2B5EF4-FFF2-40B4-BE49-F238E27FC236}">
                <a16:creationId xmlns:a16="http://schemas.microsoft.com/office/drawing/2014/main" id="{40C90161-7C7C-089A-8226-F243CB0F53D5}"/>
              </a:ext>
            </a:extLst>
          </p:cNvPr>
          <p:cNvGrpSpPr/>
          <p:nvPr/>
        </p:nvGrpSpPr>
        <p:grpSpPr>
          <a:xfrm>
            <a:off x="7226019" y="3121403"/>
            <a:ext cx="320369" cy="329741"/>
            <a:chOff x="6711985" y="3593394"/>
            <a:chExt cx="428067" cy="440590"/>
          </a:xfrm>
        </p:grpSpPr>
        <p:grpSp>
          <p:nvGrpSpPr>
            <p:cNvPr id="378" name="Group 377">
              <a:extLst>
                <a:ext uri="{FF2B5EF4-FFF2-40B4-BE49-F238E27FC236}">
                  <a16:creationId xmlns:a16="http://schemas.microsoft.com/office/drawing/2014/main" id="{47BE5D46-1915-FECC-6A28-2D6F06B064F4}"/>
                </a:ext>
              </a:extLst>
            </p:cNvPr>
            <p:cNvGrpSpPr/>
            <p:nvPr/>
          </p:nvGrpSpPr>
          <p:grpSpPr>
            <a:xfrm>
              <a:off x="6711985" y="3593394"/>
              <a:ext cx="428067" cy="440590"/>
              <a:chOff x="7585633" y="3964228"/>
              <a:chExt cx="428067" cy="440590"/>
            </a:xfrm>
          </p:grpSpPr>
          <p:sp>
            <p:nvSpPr>
              <p:cNvPr id="380" name="Rectangle: Rounded Corners 379">
                <a:extLst>
                  <a:ext uri="{FF2B5EF4-FFF2-40B4-BE49-F238E27FC236}">
                    <a16:creationId xmlns:a16="http://schemas.microsoft.com/office/drawing/2014/main" id="{F6F28ECB-51ED-A031-691D-4CD5AC297F71}"/>
                  </a:ext>
                </a:extLst>
              </p:cNvPr>
              <p:cNvSpPr/>
              <p:nvPr/>
            </p:nvSpPr>
            <p:spPr>
              <a:xfrm>
                <a:off x="7748157" y="4109836"/>
                <a:ext cx="265543" cy="294982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ller" panose="020B0503030302020204" pitchFamily="34" charset="0"/>
                  <a:cs typeface="Arial" pitchFamily="34" charset="0"/>
                </a:endParaRPr>
              </a:p>
            </p:txBody>
          </p:sp>
          <p:pic>
            <p:nvPicPr>
              <p:cNvPr id="381" name="Picture 2" descr="Direction interface icon. Outline Direction interface vector icon for web  design isolated on white background Stock Vector | Adobe Stock">
                <a:extLst>
                  <a:ext uri="{FF2B5EF4-FFF2-40B4-BE49-F238E27FC236}">
                    <a16:creationId xmlns:a16="http://schemas.microsoft.com/office/drawing/2014/main" id="{8A214518-C053-567A-651E-9E7D357C71F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1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7585633" y="3964228"/>
                <a:ext cx="325047" cy="27669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79" name="Picture 10" descr="Charger Icon | Line Iconpack | IconsMind">
              <a:extLst>
                <a:ext uri="{FF2B5EF4-FFF2-40B4-BE49-F238E27FC236}">
                  <a16:creationId xmlns:a16="http://schemas.microsoft.com/office/drawing/2014/main" id="{B78908A3-2A74-1663-DDB7-39075F341F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6902994" y="3823578"/>
              <a:ext cx="220425" cy="1735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82" name="Group 381">
            <a:extLst>
              <a:ext uri="{FF2B5EF4-FFF2-40B4-BE49-F238E27FC236}">
                <a16:creationId xmlns:a16="http://schemas.microsoft.com/office/drawing/2014/main" id="{9E3F46B1-14F5-D4A7-E124-17990636F669}"/>
              </a:ext>
            </a:extLst>
          </p:cNvPr>
          <p:cNvGrpSpPr/>
          <p:nvPr/>
        </p:nvGrpSpPr>
        <p:grpSpPr>
          <a:xfrm>
            <a:off x="6753667" y="3133874"/>
            <a:ext cx="320369" cy="329741"/>
            <a:chOff x="6711985" y="3593394"/>
            <a:chExt cx="428067" cy="440590"/>
          </a:xfrm>
        </p:grpSpPr>
        <p:grpSp>
          <p:nvGrpSpPr>
            <p:cNvPr id="383" name="Group 382">
              <a:extLst>
                <a:ext uri="{FF2B5EF4-FFF2-40B4-BE49-F238E27FC236}">
                  <a16:creationId xmlns:a16="http://schemas.microsoft.com/office/drawing/2014/main" id="{36B28E26-0C6E-C509-4F1A-25D95C1DD612}"/>
                </a:ext>
              </a:extLst>
            </p:cNvPr>
            <p:cNvGrpSpPr/>
            <p:nvPr/>
          </p:nvGrpSpPr>
          <p:grpSpPr>
            <a:xfrm>
              <a:off x="6711985" y="3593394"/>
              <a:ext cx="428067" cy="440590"/>
              <a:chOff x="7585633" y="3964228"/>
              <a:chExt cx="428067" cy="440590"/>
            </a:xfrm>
          </p:grpSpPr>
          <p:sp>
            <p:nvSpPr>
              <p:cNvPr id="385" name="Rectangle: Rounded Corners 384">
                <a:extLst>
                  <a:ext uri="{FF2B5EF4-FFF2-40B4-BE49-F238E27FC236}">
                    <a16:creationId xmlns:a16="http://schemas.microsoft.com/office/drawing/2014/main" id="{EBBD8253-AFB0-E26C-17A2-92FA3C7397A8}"/>
                  </a:ext>
                </a:extLst>
              </p:cNvPr>
              <p:cNvSpPr/>
              <p:nvPr/>
            </p:nvSpPr>
            <p:spPr>
              <a:xfrm>
                <a:off x="7748157" y="4109836"/>
                <a:ext cx="265543" cy="294982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ller" panose="020B0503030302020204" pitchFamily="34" charset="0"/>
                  <a:cs typeface="Arial" pitchFamily="34" charset="0"/>
                </a:endParaRPr>
              </a:p>
            </p:txBody>
          </p:sp>
          <p:pic>
            <p:nvPicPr>
              <p:cNvPr id="386" name="Picture 2" descr="Direction interface icon. Outline Direction interface vector icon for web  design isolated on white background Stock Vector | Adobe Stock">
                <a:extLst>
                  <a:ext uri="{FF2B5EF4-FFF2-40B4-BE49-F238E27FC236}">
                    <a16:creationId xmlns:a16="http://schemas.microsoft.com/office/drawing/2014/main" id="{D3B481A0-F52D-C991-F8E8-C4E8D315926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1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7585633" y="3964228"/>
                <a:ext cx="325047" cy="27669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84" name="Picture 10" descr="Charger Icon | Line Iconpack | IconsMind">
              <a:extLst>
                <a:ext uri="{FF2B5EF4-FFF2-40B4-BE49-F238E27FC236}">
                  <a16:creationId xmlns:a16="http://schemas.microsoft.com/office/drawing/2014/main" id="{72D8D006-865E-2EF8-7FF4-83140CB6C91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6902994" y="3823578"/>
              <a:ext cx="220425" cy="1735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87" name="Picture 18" descr="Angular - PRESS KIT">
            <a:extLst>
              <a:ext uri="{FF2B5EF4-FFF2-40B4-BE49-F238E27FC236}">
                <a16:creationId xmlns:a16="http://schemas.microsoft.com/office/drawing/2014/main" id="{80797FC1-661E-FA5E-ABED-040943713E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78734" y="2433692"/>
            <a:ext cx="462598" cy="462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88" name="Group 387">
            <a:extLst>
              <a:ext uri="{FF2B5EF4-FFF2-40B4-BE49-F238E27FC236}">
                <a16:creationId xmlns:a16="http://schemas.microsoft.com/office/drawing/2014/main" id="{842C238C-3D07-9F80-1D0F-BF84008724FC}"/>
              </a:ext>
            </a:extLst>
          </p:cNvPr>
          <p:cNvGrpSpPr/>
          <p:nvPr/>
        </p:nvGrpSpPr>
        <p:grpSpPr>
          <a:xfrm>
            <a:off x="5797759" y="4823378"/>
            <a:ext cx="458045" cy="889835"/>
            <a:chOff x="7954626" y="4499220"/>
            <a:chExt cx="458045" cy="889835"/>
          </a:xfrm>
        </p:grpSpPr>
        <p:pic>
          <p:nvPicPr>
            <p:cNvPr id="389" name="Picture 2" descr="Cloud Services icon PNG and SVG Vector Free Download">
              <a:extLst>
                <a:ext uri="{FF2B5EF4-FFF2-40B4-BE49-F238E27FC236}">
                  <a16:creationId xmlns:a16="http://schemas.microsoft.com/office/drawing/2014/main" id="{7B3C296D-23EE-2D70-6665-854354EB6C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84672" y="4635705"/>
              <a:ext cx="388370" cy="3049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90" name="Group 389">
              <a:extLst>
                <a:ext uri="{FF2B5EF4-FFF2-40B4-BE49-F238E27FC236}">
                  <a16:creationId xmlns:a16="http://schemas.microsoft.com/office/drawing/2014/main" id="{1B3EB0CD-0C01-570A-01F4-52992952B4E5}"/>
                </a:ext>
              </a:extLst>
            </p:cNvPr>
            <p:cNvGrpSpPr/>
            <p:nvPr/>
          </p:nvGrpSpPr>
          <p:grpSpPr>
            <a:xfrm>
              <a:off x="7984662" y="4984251"/>
              <a:ext cx="320369" cy="329741"/>
              <a:chOff x="6711985" y="3593394"/>
              <a:chExt cx="428067" cy="440590"/>
            </a:xfrm>
          </p:grpSpPr>
          <p:grpSp>
            <p:nvGrpSpPr>
              <p:cNvPr id="392" name="Group 391">
                <a:extLst>
                  <a:ext uri="{FF2B5EF4-FFF2-40B4-BE49-F238E27FC236}">
                    <a16:creationId xmlns:a16="http://schemas.microsoft.com/office/drawing/2014/main" id="{86356D56-8B49-DC19-8CCF-CFC63D4B3B69}"/>
                  </a:ext>
                </a:extLst>
              </p:cNvPr>
              <p:cNvGrpSpPr/>
              <p:nvPr/>
            </p:nvGrpSpPr>
            <p:grpSpPr>
              <a:xfrm>
                <a:off x="6711985" y="3593394"/>
                <a:ext cx="428067" cy="440590"/>
                <a:chOff x="7585633" y="3964228"/>
                <a:chExt cx="428067" cy="440590"/>
              </a:xfrm>
            </p:grpSpPr>
            <p:sp>
              <p:nvSpPr>
                <p:cNvPr id="394" name="Rectangle: Rounded Corners 393">
                  <a:extLst>
                    <a:ext uri="{FF2B5EF4-FFF2-40B4-BE49-F238E27FC236}">
                      <a16:creationId xmlns:a16="http://schemas.microsoft.com/office/drawing/2014/main" id="{3F265B5F-6379-3BBD-EFB9-8391F65FBF41}"/>
                    </a:ext>
                  </a:extLst>
                </p:cNvPr>
                <p:cNvSpPr/>
                <p:nvPr/>
              </p:nvSpPr>
              <p:spPr>
                <a:xfrm>
                  <a:off x="7748157" y="4109836"/>
                  <a:ext cx="265543" cy="294982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400" dirty="0">
                    <a:solidFill>
                      <a:schemeClr val="tx1"/>
                    </a:solidFill>
                    <a:latin typeface="Aller" panose="020B0503030302020204" pitchFamily="34" charset="0"/>
                    <a:cs typeface="Arial" pitchFamily="34" charset="0"/>
                  </a:endParaRPr>
                </a:p>
              </p:txBody>
            </p:sp>
            <p:pic>
              <p:nvPicPr>
                <p:cNvPr id="395" name="Picture 2" descr="Direction interface icon. Outline Direction interface vector icon for web  design isolated on white background Stock Vector | Adobe Stock">
                  <a:extLst>
                    <a:ext uri="{FF2B5EF4-FFF2-40B4-BE49-F238E27FC236}">
                      <a16:creationId xmlns:a16="http://schemas.microsoft.com/office/drawing/2014/main" id="{7D6E6A39-EB52-08B4-D1D0-5B27F64DE75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1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 bwMode="auto">
                <a:xfrm>
                  <a:off x="7585633" y="3964228"/>
                  <a:ext cx="325047" cy="27669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93" name="Picture 10" descr="Charger Icon | Line Iconpack | IconsMind">
                <a:extLst>
                  <a:ext uri="{FF2B5EF4-FFF2-40B4-BE49-F238E27FC236}">
                    <a16:creationId xmlns:a16="http://schemas.microsoft.com/office/drawing/2014/main" id="{AEBD6096-0121-E61C-BD78-D42702BFABA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6902994" y="3823578"/>
                <a:ext cx="220425" cy="1735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91" name="Rectangle 390">
              <a:extLst>
                <a:ext uri="{FF2B5EF4-FFF2-40B4-BE49-F238E27FC236}">
                  <a16:creationId xmlns:a16="http://schemas.microsoft.com/office/drawing/2014/main" id="{0E6F4C3A-BBF1-02E3-29C2-830828E64600}"/>
                </a:ext>
              </a:extLst>
            </p:cNvPr>
            <p:cNvSpPr/>
            <p:nvPr/>
          </p:nvSpPr>
          <p:spPr>
            <a:xfrm>
              <a:off x="7954626" y="4499220"/>
              <a:ext cx="458045" cy="889835"/>
            </a:xfrm>
            <a:prstGeom prst="rect">
              <a:avLst/>
            </a:prstGeom>
            <a:noFill/>
            <a:ln>
              <a:solidFill>
                <a:srgbClr val="91C9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400" dirty="0">
                <a:solidFill>
                  <a:schemeClr val="tx1"/>
                </a:solidFill>
                <a:latin typeface="Aller" panose="020B0503030302020204" pitchFamily="34" charset="0"/>
                <a:cs typeface="Arial" pitchFamily="34" charset="0"/>
              </a:endParaRPr>
            </a:p>
          </p:txBody>
        </p:sp>
      </p:grpSp>
      <p:sp>
        <p:nvSpPr>
          <p:cNvPr id="396" name="Rectangle 395">
            <a:extLst>
              <a:ext uri="{FF2B5EF4-FFF2-40B4-BE49-F238E27FC236}">
                <a16:creationId xmlns:a16="http://schemas.microsoft.com/office/drawing/2014/main" id="{71EE5625-9DF3-347A-45C1-EF248AD00AEF}"/>
              </a:ext>
            </a:extLst>
          </p:cNvPr>
          <p:cNvSpPr/>
          <p:nvPr/>
        </p:nvSpPr>
        <p:spPr>
          <a:xfrm>
            <a:off x="6291541" y="4823378"/>
            <a:ext cx="458045" cy="889835"/>
          </a:xfrm>
          <a:prstGeom prst="rect">
            <a:avLst/>
          </a:prstGeom>
          <a:noFill/>
          <a:ln>
            <a:solidFill>
              <a:srgbClr val="91C9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>
              <a:solidFill>
                <a:schemeClr val="tx1"/>
              </a:solidFill>
              <a:latin typeface="Aller" panose="020B0503030302020204" pitchFamily="34" charset="0"/>
              <a:cs typeface="Arial" pitchFamily="34" charset="0"/>
            </a:endParaRPr>
          </a:p>
        </p:txBody>
      </p:sp>
      <p:sp>
        <p:nvSpPr>
          <p:cNvPr id="397" name="Rectangle 396">
            <a:extLst>
              <a:ext uri="{FF2B5EF4-FFF2-40B4-BE49-F238E27FC236}">
                <a16:creationId xmlns:a16="http://schemas.microsoft.com/office/drawing/2014/main" id="{E57C8789-60A1-8DFB-7936-67D5021E18C5}"/>
              </a:ext>
            </a:extLst>
          </p:cNvPr>
          <p:cNvSpPr/>
          <p:nvPr/>
        </p:nvSpPr>
        <p:spPr>
          <a:xfrm>
            <a:off x="6789299" y="4823378"/>
            <a:ext cx="458045" cy="889835"/>
          </a:xfrm>
          <a:prstGeom prst="rect">
            <a:avLst/>
          </a:prstGeom>
          <a:noFill/>
          <a:ln>
            <a:solidFill>
              <a:srgbClr val="91C9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>
              <a:solidFill>
                <a:schemeClr val="tx1"/>
              </a:solidFill>
              <a:latin typeface="Aller" panose="020B0503030302020204" pitchFamily="34" charset="0"/>
              <a:cs typeface="Arial" pitchFamily="34" charset="0"/>
            </a:endParaRPr>
          </a:p>
        </p:txBody>
      </p:sp>
      <p:sp>
        <p:nvSpPr>
          <p:cNvPr id="398" name="Rectangle 397">
            <a:extLst>
              <a:ext uri="{FF2B5EF4-FFF2-40B4-BE49-F238E27FC236}">
                <a16:creationId xmlns:a16="http://schemas.microsoft.com/office/drawing/2014/main" id="{42D6E5AA-886F-B2C4-29C1-C38F902C3A47}"/>
              </a:ext>
            </a:extLst>
          </p:cNvPr>
          <p:cNvSpPr/>
          <p:nvPr/>
        </p:nvSpPr>
        <p:spPr>
          <a:xfrm>
            <a:off x="5730269" y="3674293"/>
            <a:ext cx="1502944" cy="971906"/>
          </a:xfrm>
          <a:prstGeom prst="rect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>
              <a:solidFill>
                <a:schemeClr val="tx1"/>
              </a:solidFill>
              <a:latin typeface="Aller" panose="020B0503030302020204" pitchFamily="34" charset="0"/>
              <a:cs typeface="Arial" pitchFamily="34" charset="0"/>
            </a:endParaRPr>
          </a:p>
        </p:txBody>
      </p:sp>
      <p:sp>
        <p:nvSpPr>
          <p:cNvPr id="399" name="Rectangle 398">
            <a:extLst>
              <a:ext uri="{FF2B5EF4-FFF2-40B4-BE49-F238E27FC236}">
                <a16:creationId xmlns:a16="http://schemas.microsoft.com/office/drawing/2014/main" id="{3CE0D4D8-1DE1-CC94-6514-6E79C22AAD87}"/>
              </a:ext>
            </a:extLst>
          </p:cNvPr>
          <p:cNvSpPr/>
          <p:nvPr/>
        </p:nvSpPr>
        <p:spPr>
          <a:xfrm>
            <a:off x="7432915" y="3674293"/>
            <a:ext cx="1077535" cy="971906"/>
          </a:xfrm>
          <a:prstGeom prst="rect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>
              <a:solidFill>
                <a:schemeClr val="tx1"/>
              </a:solidFill>
              <a:latin typeface="Aller" panose="020B0503030302020204" pitchFamily="34" charset="0"/>
              <a:cs typeface="Arial" pitchFamily="34" charset="0"/>
            </a:endParaRPr>
          </a:p>
        </p:txBody>
      </p:sp>
      <p:cxnSp>
        <p:nvCxnSpPr>
          <p:cNvPr id="400" name="Straight Arrow Connector 399">
            <a:extLst>
              <a:ext uri="{FF2B5EF4-FFF2-40B4-BE49-F238E27FC236}">
                <a16:creationId xmlns:a16="http://schemas.microsoft.com/office/drawing/2014/main" id="{5E7212F4-4EB4-0A48-BD7F-939CB7CF7D95}"/>
              </a:ext>
            </a:extLst>
          </p:cNvPr>
          <p:cNvCxnSpPr>
            <a:cxnSpLocks/>
            <a:stCxn id="355" idx="2"/>
            <a:endCxn id="389" idx="0"/>
          </p:cNvCxnSpPr>
          <p:nvPr/>
        </p:nvCxnSpPr>
        <p:spPr>
          <a:xfrm>
            <a:off x="6018761" y="4541665"/>
            <a:ext cx="3229" cy="418198"/>
          </a:xfrm>
          <a:prstGeom prst="straightConnector1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1" name="Straight Arrow Connector 400">
            <a:extLst>
              <a:ext uri="{FF2B5EF4-FFF2-40B4-BE49-F238E27FC236}">
                <a16:creationId xmlns:a16="http://schemas.microsoft.com/office/drawing/2014/main" id="{918091C0-4B42-A00C-8062-D7F0825E3BEA}"/>
              </a:ext>
            </a:extLst>
          </p:cNvPr>
          <p:cNvCxnSpPr>
            <a:cxnSpLocks/>
            <a:stCxn id="360" idx="2"/>
            <a:endCxn id="318" idx="0"/>
          </p:cNvCxnSpPr>
          <p:nvPr/>
        </p:nvCxnSpPr>
        <p:spPr>
          <a:xfrm>
            <a:off x="6511658" y="4541665"/>
            <a:ext cx="2228" cy="418198"/>
          </a:xfrm>
          <a:prstGeom prst="straightConnector1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2" name="Straight Arrow Connector 401">
            <a:extLst>
              <a:ext uri="{FF2B5EF4-FFF2-40B4-BE49-F238E27FC236}">
                <a16:creationId xmlns:a16="http://schemas.microsoft.com/office/drawing/2014/main" id="{6625BFD3-BE85-9B50-27B2-D9DECBFC3C86}"/>
              </a:ext>
            </a:extLst>
          </p:cNvPr>
          <p:cNvCxnSpPr>
            <a:cxnSpLocks/>
            <a:stCxn id="365" idx="2"/>
            <a:endCxn id="319" idx="0"/>
          </p:cNvCxnSpPr>
          <p:nvPr/>
        </p:nvCxnSpPr>
        <p:spPr>
          <a:xfrm>
            <a:off x="7001005" y="4541665"/>
            <a:ext cx="7392" cy="418198"/>
          </a:xfrm>
          <a:prstGeom prst="straightConnector1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3" name="Straight Arrow Connector 402">
            <a:extLst>
              <a:ext uri="{FF2B5EF4-FFF2-40B4-BE49-F238E27FC236}">
                <a16:creationId xmlns:a16="http://schemas.microsoft.com/office/drawing/2014/main" id="{B5B5F261-B5D6-1A52-ADE5-96E489051ABD}"/>
              </a:ext>
            </a:extLst>
          </p:cNvPr>
          <p:cNvCxnSpPr>
            <a:stCxn id="394" idx="2"/>
            <a:endCxn id="322" idx="0"/>
          </p:cNvCxnSpPr>
          <p:nvPr/>
        </p:nvCxnSpPr>
        <p:spPr>
          <a:xfrm>
            <a:off x="6048797" y="5638150"/>
            <a:ext cx="79" cy="499006"/>
          </a:xfrm>
          <a:prstGeom prst="straightConnector1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4" name="Straight Arrow Connector 403">
            <a:extLst>
              <a:ext uri="{FF2B5EF4-FFF2-40B4-BE49-F238E27FC236}">
                <a16:creationId xmlns:a16="http://schemas.microsoft.com/office/drawing/2014/main" id="{516E0BD4-5FAA-7CAC-7E74-06D3E0AFE0BA}"/>
              </a:ext>
            </a:extLst>
          </p:cNvPr>
          <p:cNvCxnSpPr>
            <a:cxnSpLocks/>
            <a:stCxn id="335" idx="2"/>
            <a:endCxn id="323" idx="0"/>
          </p:cNvCxnSpPr>
          <p:nvPr/>
        </p:nvCxnSpPr>
        <p:spPr>
          <a:xfrm flipH="1">
            <a:off x="6545540" y="5625679"/>
            <a:ext cx="1009" cy="511477"/>
          </a:xfrm>
          <a:prstGeom prst="straightConnector1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5" name="Straight Arrow Connector 404">
            <a:extLst>
              <a:ext uri="{FF2B5EF4-FFF2-40B4-BE49-F238E27FC236}">
                <a16:creationId xmlns:a16="http://schemas.microsoft.com/office/drawing/2014/main" id="{C36095BC-7CED-5AC2-F16E-5485525FEDF1}"/>
              </a:ext>
            </a:extLst>
          </p:cNvPr>
          <p:cNvCxnSpPr>
            <a:cxnSpLocks/>
            <a:stCxn id="340" idx="2"/>
            <a:endCxn id="324" idx="0"/>
          </p:cNvCxnSpPr>
          <p:nvPr/>
        </p:nvCxnSpPr>
        <p:spPr>
          <a:xfrm>
            <a:off x="7046916" y="5625679"/>
            <a:ext cx="1077" cy="511477"/>
          </a:xfrm>
          <a:prstGeom prst="straightConnector1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6" name="Rectangle 405">
            <a:extLst>
              <a:ext uri="{FF2B5EF4-FFF2-40B4-BE49-F238E27FC236}">
                <a16:creationId xmlns:a16="http://schemas.microsoft.com/office/drawing/2014/main" id="{A11CA4D2-6423-2F3E-34DD-300D0D5965BD}"/>
              </a:ext>
            </a:extLst>
          </p:cNvPr>
          <p:cNvSpPr/>
          <p:nvPr/>
        </p:nvSpPr>
        <p:spPr>
          <a:xfrm>
            <a:off x="7523417" y="4813471"/>
            <a:ext cx="458045" cy="889835"/>
          </a:xfrm>
          <a:prstGeom prst="rect">
            <a:avLst/>
          </a:prstGeom>
          <a:noFill/>
          <a:ln>
            <a:solidFill>
              <a:srgbClr val="91C9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>
              <a:solidFill>
                <a:schemeClr val="tx1"/>
              </a:solidFill>
              <a:latin typeface="Aller" panose="020B0503030302020204" pitchFamily="34" charset="0"/>
              <a:cs typeface="Arial" pitchFamily="34" charset="0"/>
            </a:endParaRPr>
          </a:p>
        </p:txBody>
      </p:sp>
      <p:sp>
        <p:nvSpPr>
          <p:cNvPr id="407" name="Rectangle 406">
            <a:extLst>
              <a:ext uri="{FF2B5EF4-FFF2-40B4-BE49-F238E27FC236}">
                <a16:creationId xmlns:a16="http://schemas.microsoft.com/office/drawing/2014/main" id="{A8D62D7A-6A86-5A00-F0ED-7AE3EDD99DB7}"/>
              </a:ext>
            </a:extLst>
          </p:cNvPr>
          <p:cNvSpPr/>
          <p:nvPr/>
        </p:nvSpPr>
        <p:spPr>
          <a:xfrm>
            <a:off x="8022297" y="4808234"/>
            <a:ext cx="458045" cy="889835"/>
          </a:xfrm>
          <a:prstGeom prst="rect">
            <a:avLst/>
          </a:prstGeom>
          <a:noFill/>
          <a:ln>
            <a:solidFill>
              <a:srgbClr val="91C9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>
              <a:solidFill>
                <a:schemeClr val="tx1"/>
              </a:solidFill>
              <a:latin typeface="Aller" panose="020B0503030302020204" pitchFamily="34" charset="0"/>
              <a:cs typeface="Arial" pitchFamily="34" charset="0"/>
            </a:endParaRPr>
          </a:p>
        </p:txBody>
      </p:sp>
      <p:cxnSp>
        <p:nvCxnSpPr>
          <p:cNvPr id="408" name="Straight Arrow Connector 407">
            <a:extLst>
              <a:ext uri="{FF2B5EF4-FFF2-40B4-BE49-F238E27FC236}">
                <a16:creationId xmlns:a16="http://schemas.microsoft.com/office/drawing/2014/main" id="{F43E71B4-2D81-BE3F-387C-F37F76EBD2ED}"/>
              </a:ext>
            </a:extLst>
          </p:cNvPr>
          <p:cNvCxnSpPr>
            <a:stCxn id="345" idx="2"/>
            <a:endCxn id="325" idx="0"/>
          </p:cNvCxnSpPr>
          <p:nvPr/>
        </p:nvCxnSpPr>
        <p:spPr>
          <a:xfrm>
            <a:off x="7775960" y="5633080"/>
            <a:ext cx="5595" cy="504076"/>
          </a:xfrm>
          <a:prstGeom prst="straightConnector1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9" name="Straight Arrow Connector 408">
            <a:extLst>
              <a:ext uri="{FF2B5EF4-FFF2-40B4-BE49-F238E27FC236}">
                <a16:creationId xmlns:a16="http://schemas.microsoft.com/office/drawing/2014/main" id="{F9A1471F-873F-1FF8-E2B3-DD4ADB7B864E}"/>
              </a:ext>
            </a:extLst>
          </p:cNvPr>
          <p:cNvCxnSpPr>
            <a:stCxn id="350" idx="2"/>
            <a:endCxn id="326" idx="0"/>
          </p:cNvCxnSpPr>
          <p:nvPr/>
        </p:nvCxnSpPr>
        <p:spPr>
          <a:xfrm>
            <a:off x="8276887" y="5633080"/>
            <a:ext cx="2918" cy="504076"/>
          </a:xfrm>
          <a:prstGeom prst="straightConnector1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0" name="Straight Arrow Connector 409">
            <a:extLst>
              <a:ext uri="{FF2B5EF4-FFF2-40B4-BE49-F238E27FC236}">
                <a16:creationId xmlns:a16="http://schemas.microsoft.com/office/drawing/2014/main" id="{5C140F78-1DFA-BACE-A189-272F0B990266}"/>
              </a:ext>
            </a:extLst>
          </p:cNvPr>
          <p:cNvCxnSpPr>
            <a:stCxn id="370" idx="2"/>
            <a:endCxn id="320" idx="0"/>
          </p:cNvCxnSpPr>
          <p:nvPr/>
        </p:nvCxnSpPr>
        <p:spPr>
          <a:xfrm>
            <a:off x="7743313" y="4549066"/>
            <a:ext cx="4901" cy="410797"/>
          </a:xfrm>
          <a:prstGeom prst="straightConnector1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1" name="Straight Arrow Connector 410">
            <a:extLst>
              <a:ext uri="{FF2B5EF4-FFF2-40B4-BE49-F238E27FC236}">
                <a16:creationId xmlns:a16="http://schemas.microsoft.com/office/drawing/2014/main" id="{73D84DE5-77EB-5F9B-3903-1B48D08650D4}"/>
              </a:ext>
            </a:extLst>
          </p:cNvPr>
          <p:cNvCxnSpPr>
            <a:stCxn id="375" idx="2"/>
            <a:endCxn id="321" idx="0"/>
          </p:cNvCxnSpPr>
          <p:nvPr/>
        </p:nvCxnSpPr>
        <p:spPr>
          <a:xfrm>
            <a:off x="8237889" y="4549066"/>
            <a:ext cx="5396" cy="410797"/>
          </a:xfrm>
          <a:prstGeom prst="straightConnector1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2" name="Picture 2">
            <a:extLst>
              <a:ext uri="{FF2B5EF4-FFF2-40B4-BE49-F238E27FC236}">
                <a16:creationId xmlns:a16="http://schemas.microsoft.com/office/drawing/2014/main" id="{2C4B3AF8-9A99-4FF7-3B80-EDAF1BAEDE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13991" y="982239"/>
            <a:ext cx="343891" cy="424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13" name="Straight Arrow Connector 412">
            <a:extLst>
              <a:ext uri="{FF2B5EF4-FFF2-40B4-BE49-F238E27FC236}">
                <a16:creationId xmlns:a16="http://schemas.microsoft.com/office/drawing/2014/main" id="{9FA0D110-AEDB-429D-3CD0-509ED06B6E5E}"/>
              </a:ext>
            </a:extLst>
          </p:cNvPr>
          <p:cNvCxnSpPr>
            <a:stCxn id="314" idx="2"/>
            <a:endCxn id="315" idx="0"/>
          </p:cNvCxnSpPr>
          <p:nvPr/>
        </p:nvCxnSpPr>
        <p:spPr>
          <a:xfrm>
            <a:off x="6730363" y="2178913"/>
            <a:ext cx="457999" cy="434260"/>
          </a:xfrm>
          <a:prstGeom prst="straightConnector1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4" name="Straight Arrow Connector 413">
            <a:extLst>
              <a:ext uri="{FF2B5EF4-FFF2-40B4-BE49-F238E27FC236}">
                <a16:creationId xmlns:a16="http://schemas.microsoft.com/office/drawing/2014/main" id="{4AF1D57C-1700-78F8-49D8-9695B719D07A}"/>
              </a:ext>
            </a:extLst>
          </p:cNvPr>
          <p:cNvCxnSpPr>
            <a:stCxn id="313" idx="2"/>
            <a:endCxn id="315" idx="0"/>
          </p:cNvCxnSpPr>
          <p:nvPr/>
        </p:nvCxnSpPr>
        <p:spPr>
          <a:xfrm flipH="1">
            <a:off x="7188362" y="2126411"/>
            <a:ext cx="233551" cy="486762"/>
          </a:xfrm>
          <a:prstGeom prst="straightConnector1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5" name="Straight Arrow Connector 414">
            <a:extLst>
              <a:ext uri="{FF2B5EF4-FFF2-40B4-BE49-F238E27FC236}">
                <a16:creationId xmlns:a16="http://schemas.microsoft.com/office/drawing/2014/main" id="{4D68C17F-0D9B-C958-C7BB-67BEA400D2B2}"/>
              </a:ext>
            </a:extLst>
          </p:cNvPr>
          <p:cNvCxnSpPr>
            <a:cxnSpLocks/>
            <a:stCxn id="385" idx="2"/>
            <a:endCxn id="316" idx="0"/>
          </p:cNvCxnSpPr>
          <p:nvPr/>
        </p:nvCxnSpPr>
        <p:spPr>
          <a:xfrm flipH="1">
            <a:off x="6458384" y="3463615"/>
            <a:ext cx="516285" cy="318061"/>
          </a:xfrm>
          <a:prstGeom prst="straightConnector1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6" name="Straight Arrow Connector 415">
            <a:extLst>
              <a:ext uri="{FF2B5EF4-FFF2-40B4-BE49-F238E27FC236}">
                <a16:creationId xmlns:a16="http://schemas.microsoft.com/office/drawing/2014/main" id="{397DF73A-2DEC-7A56-0FDE-B672980AC085}"/>
              </a:ext>
            </a:extLst>
          </p:cNvPr>
          <p:cNvCxnSpPr>
            <a:cxnSpLocks/>
            <a:stCxn id="380" idx="2"/>
            <a:endCxn id="317" idx="0"/>
          </p:cNvCxnSpPr>
          <p:nvPr/>
        </p:nvCxnSpPr>
        <p:spPr>
          <a:xfrm>
            <a:off x="7447021" y="3451144"/>
            <a:ext cx="511976" cy="330532"/>
          </a:xfrm>
          <a:prstGeom prst="straightConnector1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7" name="Picture 8" descr="Free Java logo transparent PNG 22100686 PNG with Transparent Background">
            <a:extLst>
              <a:ext uri="{FF2B5EF4-FFF2-40B4-BE49-F238E27FC236}">
                <a16:creationId xmlns:a16="http://schemas.microsoft.com/office/drawing/2014/main" id="{DF50F060-9A14-FE54-7BB0-DE6DF94132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976638" y="2884013"/>
            <a:ext cx="502650" cy="67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8" name="Picture 8" descr="Free Java logo transparent PNG 22100686 PNG with Transparent Background">
            <a:extLst>
              <a:ext uri="{FF2B5EF4-FFF2-40B4-BE49-F238E27FC236}">
                <a16:creationId xmlns:a16="http://schemas.microsoft.com/office/drawing/2014/main" id="{2D0B80F0-8EB2-562B-F806-E0BE25B1A4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225372" y="1593644"/>
            <a:ext cx="350250" cy="473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9" name="Picture 4" descr="Swift, vertical, logo Icon in Vector Logo">
            <a:extLst>
              <a:ext uri="{FF2B5EF4-FFF2-40B4-BE49-F238E27FC236}">
                <a16:creationId xmlns:a16="http://schemas.microsoft.com/office/drawing/2014/main" id="{00A89E58-E513-3B5A-8957-F726F33E75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08175" y="1628535"/>
            <a:ext cx="373997" cy="433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0" name="Picture 419">
            <a:extLst>
              <a:ext uri="{FF2B5EF4-FFF2-40B4-BE49-F238E27FC236}">
                <a16:creationId xmlns:a16="http://schemas.microsoft.com/office/drawing/2014/main" id="{F1C6A346-F08F-974E-9A78-AFE60ECFE9A6}"/>
              </a:ext>
            </a:extLst>
          </p:cNvPr>
          <p:cNvPicPr>
            <a:picLocks noChangeAspect="1"/>
          </p:cNvPicPr>
          <p:nvPr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22967" y="1562207"/>
            <a:ext cx="1110753" cy="750678"/>
          </a:xfrm>
          <a:prstGeom prst="rect">
            <a:avLst/>
          </a:prstGeom>
        </p:spPr>
      </p:pic>
      <p:pic>
        <p:nvPicPr>
          <p:cNvPr id="421" name="Picture 420" descr="A picture containing clipart&#10;&#10;Description automatically generated">
            <a:extLst>
              <a:ext uri="{FF2B5EF4-FFF2-40B4-BE49-F238E27FC236}">
                <a16:creationId xmlns:a16="http://schemas.microsoft.com/office/drawing/2014/main" id="{D92AB70C-8552-C5DD-ABDB-B0AB8988DADE}"/>
              </a:ext>
            </a:extLst>
          </p:cNvPr>
          <p:cNvPicPr>
            <a:picLocks noChangeAspect="1"/>
          </p:cNvPicPr>
          <p:nvPr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45123" y="5788441"/>
            <a:ext cx="1134121" cy="752904"/>
          </a:xfrm>
          <a:prstGeom prst="rect">
            <a:avLst/>
          </a:prstGeom>
        </p:spPr>
      </p:pic>
      <p:grpSp>
        <p:nvGrpSpPr>
          <p:cNvPr id="422" name="Group 421">
            <a:extLst>
              <a:ext uri="{FF2B5EF4-FFF2-40B4-BE49-F238E27FC236}">
                <a16:creationId xmlns:a16="http://schemas.microsoft.com/office/drawing/2014/main" id="{69D03960-CEEE-91A0-6A44-974738FEEEA0}"/>
              </a:ext>
            </a:extLst>
          </p:cNvPr>
          <p:cNvGrpSpPr/>
          <p:nvPr/>
        </p:nvGrpSpPr>
        <p:grpSpPr>
          <a:xfrm>
            <a:off x="1821337" y="3372576"/>
            <a:ext cx="1134954" cy="1317059"/>
            <a:chOff x="2900933" y="2372072"/>
            <a:chExt cx="2012697" cy="2335636"/>
          </a:xfrm>
        </p:grpSpPr>
        <p:sp>
          <p:nvSpPr>
            <p:cNvPr id="423" name="Rectangle 422">
              <a:extLst>
                <a:ext uri="{FF2B5EF4-FFF2-40B4-BE49-F238E27FC236}">
                  <a16:creationId xmlns:a16="http://schemas.microsoft.com/office/drawing/2014/main" id="{E2B0C0BE-A7C9-B305-77E2-C26228795496}"/>
                </a:ext>
              </a:extLst>
            </p:cNvPr>
            <p:cNvSpPr/>
            <p:nvPr/>
          </p:nvSpPr>
          <p:spPr>
            <a:xfrm>
              <a:off x="4331424" y="3331667"/>
              <a:ext cx="136974" cy="10885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400" dirty="0">
                <a:solidFill>
                  <a:schemeClr val="tx1"/>
                </a:solidFill>
                <a:latin typeface="Aller" panose="020B0503030302020204" pitchFamily="34" charset="0"/>
                <a:cs typeface="Arial" pitchFamily="34" charset="0"/>
              </a:endParaRPr>
            </a:p>
          </p:txBody>
        </p:sp>
        <p:sp>
          <p:nvSpPr>
            <p:cNvPr id="424" name="Rectangle 423">
              <a:extLst>
                <a:ext uri="{FF2B5EF4-FFF2-40B4-BE49-F238E27FC236}">
                  <a16:creationId xmlns:a16="http://schemas.microsoft.com/office/drawing/2014/main" id="{354DA7C0-D633-9921-D6ED-68A91E5CB723}"/>
                </a:ext>
              </a:extLst>
            </p:cNvPr>
            <p:cNvSpPr/>
            <p:nvPr/>
          </p:nvSpPr>
          <p:spPr>
            <a:xfrm>
              <a:off x="4331424" y="3639299"/>
              <a:ext cx="136974" cy="10885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400" dirty="0">
                <a:solidFill>
                  <a:schemeClr val="tx1"/>
                </a:solidFill>
                <a:latin typeface="Aller" panose="020B0503030302020204" pitchFamily="34" charset="0"/>
                <a:cs typeface="Arial" pitchFamily="34" charset="0"/>
              </a:endParaRPr>
            </a:p>
          </p:txBody>
        </p:sp>
        <p:sp>
          <p:nvSpPr>
            <p:cNvPr id="425" name="Rectangle 424">
              <a:extLst>
                <a:ext uri="{FF2B5EF4-FFF2-40B4-BE49-F238E27FC236}">
                  <a16:creationId xmlns:a16="http://schemas.microsoft.com/office/drawing/2014/main" id="{3F3349E7-2B20-D31A-A610-EA8B943BE84B}"/>
                </a:ext>
              </a:extLst>
            </p:cNvPr>
            <p:cNvSpPr/>
            <p:nvPr/>
          </p:nvSpPr>
          <p:spPr>
            <a:xfrm>
              <a:off x="4333822" y="3948532"/>
              <a:ext cx="136974" cy="10885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400" dirty="0">
                <a:solidFill>
                  <a:schemeClr val="tx1"/>
                </a:solidFill>
                <a:latin typeface="Aller" panose="020B0503030302020204" pitchFamily="34" charset="0"/>
                <a:cs typeface="Arial" pitchFamily="34" charset="0"/>
              </a:endParaRPr>
            </a:p>
          </p:txBody>
        </p:sp>
        <p:sp>
          <p:nvSpPr>
            <p:cNvPr id="426" name="Rectangle 425">
              <a:extLst>
                <a:ext uri="{FF2B5EF4-FFF2-40B4-BE49-F238E27FC236}">
                  <a16:creationId xmlns:a16="http://schemas.microsoft.com/office/drawing/2014/main" id="{7A59E67F-A772-7733-9CC0-94AD0CEF7B1A}"/>
                </a:ext>
              </a:extLst>
            </p:cNvPr>
            <p:cNvSpPr/>
            <p:nvPr/>
          </p:nvSpPr>
          <p:spPr>
            <a:xfrm>
              <a:off x="4333822" y="4256164"/>
              <a:ext cx="136974" cy="10885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400" dirty="0">
                <a:solidFill>
                  <a:schemeClr val="tx1"/>
                </a:solidFill>
                <a:latin typeface="Aller" panose="020B0503030302020204" pitchFamily="34" charset="0"/>
                <a:cs typeface="Arial" pitchFamily="34" charset="0"/>
              </a:endParaRPr>
            </a:p>
          </p:txBody>
        </p:sp>
        <p:sp>
          <p:nvSpPr>
            <p:cNvPr id="427" name="Rectangle 426">
              <a:extLst>
                <a:ext uri="{FF2B5EF4-FFF2-40B4-BE49-F238E27FC236}">
                  <a16:creationId xmlns:a16="http://schemas.microsoft.com/office/drawing/2014/main" id="{3CA251DE-9BE6-7888-409C-14C6387D2886}"/>
                </a:ext>
              </a:extLst>
            </p:cNvPr>
            <p:cNvSpPr/>
            <p:nvPr/>
          </p:nvSpPr>
          <p:spPr>
            <a:xfrm>
              <a:off x="3832123" y="3644032"/>
              <a:ext cx="136974" cy="662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400" dirty="0">
                <a:solidFill>
                  <a:schemeClr val="tx1"/>
                </a:solidFill>
                <a:latin typeface="Aller" panose="020B0503030302020204" pitchFamily="34" charset="0"/>
                <a:cs typeface="Arial" pitchFamily="34" charset="0"/>
              </a:endParaRPr>
            </a:p>
          </p:txBody>
        </p:sp>
        <p:sp>
          <p:nvSpPr>
            <p:cNvPr id="428" name="Rectangle 427">
              <a:extLst>
                <a:ext uri="{FF2B5EF4-FFF2-40B4-BE49-F238E27FC236}">
                  <a16:creationId xmlns:a16="http://schemas.microsoft.com/office/drawing/2014/main" id="{2F8E5D97-6FCA-EF8F-7EA0-F06BB3BB76B9}"/>
                </a:ext>
              </a:extLst>
            </p:cNvPr>
            <p:cNvSpPr/>
            <p:nvPr/>
          </p:nvSpPr>
          <p:spPr>
            <a:xfrm>
              <a:off x="3832123" y="3984793"/>
              <a:ext cx="136974" cy="662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400" dirty="0">
                <a:solidFill>
                  <a:schemeClr val="tx1"/>
                </a:solidFill>
                <a:latin typeface="Aller" panose="020B0503030302020204" pitchFamily="34" charset="0"/>
                <a:cs typeface="Arial" pitchFamily="34" charset="0"/>
              </a:endParaRPr>
            </a:p>
          </p:txBody>
        </p:sp>
        <p:sp>
          <p:nvSpPr>
            <p:cNvPr id="429" name="Rectangle 428">
              <a:extLst>
                <a:ext uri="{FF2B5EF4-FFF2-40B4-BE49-F238E27FC236}">
                  <a16:creationId xmlns:a16="http://schemas.microsoft.com/office/drawing/2014/main" id="{4EE5D5CC-B894-C068-7C7A-3B859139D2E9}"/>
                </a:ext>
              </a:extLst>
            </p:cNvPr>
            <p:cNvSpPr/>
            <p:nvPr/>
          </p:nvSpPr>
          <p:spPr>
            <a:xfrm>
              <a:off x="3298041" y="4256164"/>
              <a:ext cx="136974" cy="10885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400" dirty="0">
                <a:solidFill>
                  <a:schemeClr val="tx1"/>
                </a:solidFill>
                <a:latin typeface="Aller" panose="020B0503030302020204" pitchFamily="34" charset="0"/>
                <a:cs typeface="Arial" pitchFamily="34" charset="0"/>
              </a:endParaRPr>
            </a:p>
          </p:txBody>
        </p:sp>
        <p:sp>
          <p:nvSpPr>
            <p:cNvPr id="430" name="Rectangle 429">
              <a:extLst>
                <a:ext uri="{FF2B5EF4-FFF2-40B4-BE49-F238E27FC236}">
                  <a16:creationId xmlns:a16="http://schemas.microsoft.com/office/drawing/2014/main" id="{1B19E148-C8DD-D8D1-69FC-57D1044BB319}"/>
                </a:ext>
              </a:extLst>
            </p:cNvPr>
            <p:cNvSpPr/>
            <p:nvPr/>
          </p:nvSpPr>
          <p:spPr>
            <a:xfrm>
              <a:off x="3318403" y="3630633"/>
              <a:ext cx="136974" cy="10885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400" dirty="0">
                <a:solidFill>
                  <a:schemeClr val="tx1"/>
                </a:solidFill>
                <a:latin typeface="Aller" panose="020B0503030302020204" pitchFamily="34" charset="0"/>
                <a:cs typeface="Arial" pitchFamily="34" charset="0"/>
              </a:endParaRPr>
            </a:p>
          </p:txBody>
        </p:sp>
        <p:sp>
          <p:nvSpPr>
            <p:cNvPr id="431" name="Rectangle: Rounded Corners 430">
              <a:extLst>
                <a:ext uri="{FF2B5EF4-FFF2-40B4-BE49-F238E27FC236}">
                  <a16:creationId xmlns:a16="http://schemas.microsoft.com/office/drawing/2014/main" id="{0C94F3F6-4312-2FFE-617C-C434C4CF29B1}"/>
                </a:ext>
              </a:extLst>
            </p:cNvPr>
            <p:cNvSpPr/>
            <p:nvPr/>
          </p:nvSpPr>
          <p:spPr>
            <a:xfrm>
              <a:off x="3782869" y="2992425"/>
              <a:ext cx="1053810" cy="1670468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400" dirty="0">
                <a:solidFill>
                  <a:schemeClr val="tx1"/>
                </a:solidFill>
                <a:latin typeface="Aller" panose="020B0503030302020204" pitchFamily="34" charset="0"/>
                <a:cs typeface="Arial" pitchFamily="34" charset="0"/>
              </a:endParaRPr>
            </a:p>
          </p:txBody>
        </p:sp>
        <p:sp>
          <p:nvSpPr>
            <p:cNvPr id="432" name="Rectangle: Rounded Corners 431">
              <a:extLst>
                <a:ext uri="{FF2B5EF4-FFF2-40B4-BE49-F238E27FC236}">
                  <a16:creationId xmlns:a16="http://schemas.microsoft.com/office/drawing/2014/main" id="{38B09EA4-AF9E-0993-A2CD-C5D5C5EF61C9}"/>
                </a:ext>
              </a:extLst>
            </p:cNvPr>
            <p:cNvSpPr/>
            <p:nvPr/>
          </p:nvSpPr>
          <p:spPr>
            <a:xfrm>
              <a:off x="2944754" y="2413021"/>
              <a:ext cx="1249696" cy="224987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400" dirty="0">
                <a:solidFill>
                  <a:schemeClr val="tx1"/>
                </a:solidFill>
                <a:latin typeface="Aller" panose="020B0503030302020204" pitchFamily="34" charset="0"/>
                <a:cs typeface="Arial" pitchFamily="34" charset="0"/>
              </a:endParaRPr>
            </a:p>
          </p:txBody>
        </p:sp>
        <p:pic>
          <p:nvPicPr>
            <p:cNvPr id="433" name="Picture 432">
              <a:extLst>
                <a:ext uri="{FF2B5EF4-FFF2-40B4-BE49-F238E27FC236}">
                  <a16:creationId xmlns:a16="http://schemas.microsoft.com/office/drawing/2014/main" id="{762CAE7E-EFA8-B230-7213-DC78E37EE82F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00933" y="2372072"/>
              <a:ext cx="2012697" cy="2335636"/>
            </a:xfrm>
            <a:prstGeom prst="rect">
              <a:avLst/>
            </a:prstGeom>
          </p:spPr>
        </p:pic>
        <p:cxnSp>
          <p:nvCxnSpPr>
            <p:cNvPr id="434" name="Straight Arrow Connector 433">
              <a:extLst>
                <a:ext uri="{FF2B5EF4-FFF2-40B4-BE49-F238E27FC236}">
                  <a16:creationId xmlns:a16="http://schemas.microsoft.com/office/drawing/2014/main" id="{D64365B2-D069-2A03-7213-1846C2C1E4A0}"/>
                </a:ext>
              </a:extLst>
            </p:cNvPr>
            <p:cNvCxnSpPr>
              <a:cxnSpLocks/>
            </p:cNvCxnSpPr>
            <p:nvPr/>
          </p:nvCxnSpPr>
          <p:spPr>
            <a:xfrm>
              <a:off x="3365397" y="3059531"/>
              <a:ext cx="0" cy="272135"/>
            </a:xfrm>
            <a:prstGeom prst="straightConnector1">
              <a:avLst/>
            </a:prstGeom>
            <a:ln>
              <a:solidFill>
                <a:srgbClr val="00EE0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5" name="Straight Arrow Connector 434">
              <a:extLst>
                <a:ext uri="{FF2B5EF4-FFF2-40B4-BE49-F238E27FC236}">
                  <a16:creationId xmlns:a16="http://schemas.microsoft.com/office/drawing/2014/main" id="{6284EB8C-B3DF-FD99-8C9C-836DBD7791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03748" y="4002960"/>
              <a:ext cx="0" cy="307631"/>
            </a:xfrm>
            <a:prstGeom prst="straightConnector1">
              <a:avLst/>
            </a:prstGeom>
            <a:ln>
              <a:solidFill>
                <a:srgbClr val="00EE0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36" name="Picture 4">
              <a:extLst>
                <a:ext uri="{FF2B5EF4-FFF2-40B4-BE49-F238E27FC236}">
                  <a16:creationId xmlns:a16="http://schemas.microsoft.com/office/drawing/2014/main" id="{FCB6D0E9-C6C1-EBC3-8CCB-14C57A3BC3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94427" y="3139805"/>
              <a:ext cx="206182" cy="2030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437" name="Straight Arrow Connector 436">
              <a:extLst>
                <a:ext uri="{FF2B5EF4-FFF2-40B4-BE49-F238E27FC236}">
                  <a16:creationId xmlns:a16="http://schemas.microsoft.com/office/drawing/2014/main" id="{13CB4610-FEF5-82E1-7581-FCEEB3AC739A}"/>
                </a:ext>
              </a:extLst>
            </p:cNvPr>
            <p:cNvCxnSpPr>
              <a:cxnSpLocks/>
            </p:cNvCxnSpPr>
            <p:nvPr/>
          </p:nvCxnSpPr>
          <p:spPr>
            <a:xfrm>
              <a:off x="3988747" y="4338988"/>
              <a:ext cx="0" cy="272135"/>
            </a:xfrm>
            <a:prstGeom prst="straightConnector1">
              <a:avLst/>
            </a:prstGeom>
            <a:ln>
              <a:solidFill>
                <a:srgbClr val="00EE0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8" name="Straight Arrow Connector 437">
              <a:extLst>
                <a:ext uri="{FF2B5EF4-FFF2-40B4-BE49-F238E27FC236}">
                  <a16:creationId xmlns:a16="http://schemas.microsoft.com/office/drawing/2014/main" id="{394611D7-74D6-940E-4F1B-911EF63DD5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40111" y="4014319"/>
              <a:ext cx="0" cy="307631"/>
            </a:xfrm>
            <a:prstGeom prst="straightConnector1">
              <a:avLst/>
            </a:prstGeom>
            <a:ln>
              <a:solidFill>
                <a:srgbClr val="00EE0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9" name="Connector: Elbow 438">
              <a:extLst>
                <a:ext uri="{FF2B5EF4-FFF2-40B4-BE49-F238E27FC236}">
                  <a16:creationId xmlns:a16="http://schemas.microsoft.com/office/drawing/2014/main" id="{85B7E0A6-5B05-1ADB-35AC-B3A3510926FD}"/>
                </a:ext>
              </a:extLst>
            </p:cNvPr>
            <p:cNvCxnSpPr>
              <a:cxnSpLocks/>
              <a:stCxn id="430" idx="1"/>
              <a:endCxn id="429" idx="1"/>
            </p:cNvCxnSpPr>
            <p:nvPr/>
          </p:nvCxnSpPr>
          <p:spPr>
            <a:xfrm rot="10800000" flipV="1">
              <a:off x="3298041" y="3685060"/>
              <a:ext cx="20363" cy="625531"/>
            </a:xfrm>
            <a:prstGeom prst="bentConnector3">
              <a:avLst>
                <a:gd name="adj1" fmla="val 1374532"/>
              </a:avLst>
            </a:prstGeom>
            <a:ln>
              <a:solidFill>
                <a:srgbClr val="00EE0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0" name="Straight Arrow Connector 439">
              <a:extLst>
                <a:ext uri="{FF2B5EF4-FFF2-40B4-BE49-F238E27FC236}">
                  <a16:creationId xmlns:a16="http://schemas.microsoft.com/office/drawing/2014/main" id="{2F499476-D4F9-BC1A-CD88-92B563009A9F}"/>
                </a:ext>
              </a:extLst>
            </p:cNvPr>
            <p:cNvCxnSpPr>
              <a:stCxn id="427" idx="2"/>
              <a:endCxn id="428" idx="0"/>
            </p:cNvCxnSpPr>
            <p:nvPr/>
          </p:nvCxnSpPr>
          <p:spPr>
            <a:xfrm>
              <a:off x="3900610" y="3710292"/>
              <a:ext cx="0" cy="274501"/>
            </a:xfrm>
            <a:prstGeom prst="straightConnector1">
              <a:avLst/>
            </a:prstGeom>
            <a:ln>
              <a:solidFill>
                <a:srgbClr val="00EE0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1" name="Connector: Elbow 440">
              <a:extLst>
                <a:ext uri="{FF2B5EF4-FFF2-40B4-BE49-F238E27FC236}">
                  <a16:creationId xmlns:a16="http://schemas.microsoft.com/office/drawing/2014/main" id="{B9DB404D-2B3B-B29C-217E-CFD931617C5A}"/>
                </a:ext>
              </a:extLst>
            </p:cNvPr>
            <p:cNvCxnSpPr>
              <a:stCxn id="423" idx="3"/>
              <a:endCxn id="424" idx="3"/>
            </p:cNvCxnSpPr>
            <p:nvPr/>
          </p:nvCxnSpPr>
          <p:spPr>
            <a:xfrm>
              <a:off x="4468398" y="3386095"/>
              <a:ext cx="14418" cy="307632"/>
            </a:xfrm>
            <a:prstGeom prst="bentConnector3">
              <a:avLst>
                <a:gd name="adj1" fmla="val 1800000"/>
              </a:avLst>
            </a:prstGeom>
            <a:ln>
              <a:solidFill>
                <a:srgbClr val="00EE0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2" name="Connector: Elbow 441">
              <a:extLst>
                <a:ext uri="{FF2B5EF4-FFF2-40B4-BE49-F238E27FC236}">
                  <a16:creationId xmlns:a16="http://schemas.microsoft.com/office/drawing/2014/main" id="{3F6CF01F-AC6B-2E02-BA42-3F8F50A8B5FB}"/>
                </a:ext>
              </a:extLst>
            </p:cNvPr>
            <p:cNvCxnSpPr>
              <a:stCxn id="425" idx="3"/>
              <a:endCxn id="426" idx="3"/>
            </p:cNvCxnSpPr>
            <p:nvPr/>
          </p:nvCxnSpPr>
          <p:spPr>
            <a:xfrm>
              <a:off x="4470797" y="4002960"/>
              <a:ext cx="14418" cy="307632"/>
            </a:xfrm>
            <a:prstGeom prst="bentConnector3">
              <a:avLst>
                <a:gd name="adj1" fmla="val 1800000"/>
              </a:avLst>
            </a:prstGeom>
            <a:ln>
              <a:solidFill>
                <a:srgbClr val="00EE0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3" name="Oval 442">
              <a:extLst>
                <a:ext uri="{FF2B5EF4-FFF2-40B4-BE49-F238E27FC236}">
                  <a16:creationId xmlns:a16="http://schemas.microsoft.com/office/drawing/2014/main" id="{3A3AA4E7-835F-0ED0-36D4-47DC566C051F}"/>
                </a:ext>
              </a:extLst>
            </p:cNvPr>
            <p:cNvSpPr/>
            <p:nvPr/>
          </p:nvSpPr>
          <p:spPr>
            <a:xfrm>
              <a:off x="4024909" y="3542248"/>
              <a:ext cx="285624" cy="28562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400" dirty="0">
                <a:solidFill>
                  <a:schemeClr val="tx1"/>
                </a:solidFill>
                <a:latin typeface="Aller" panose="020B0503030302020204" pitchFamily="34" charset="0"/>
                <a:cs typeface="Arial" pitchFamily="34" charset="0"/>
              </a:endParaRPr>
            </a:p>
          </p:txBody>
        </p:sp>
        <p:sp>
          <p:nvSpPr>
            <p:cNvPr id="444" name="Rectangle 443">
              <a:extLst>
                <a:ext uri="{FF2B5EF4-FFF2-40B4-BE49-F238E27FC236}">
                  <a16:creationId xmlns:a16="http://schemas.microsoft.com/office/drawing/2014/main" id="{EF453D1E-063D-8AFE-AEDD-BDFBEB3BBF53}"/>
                </a:ext>
              </a:extLst>
            </p:cNvPr>
            <p:cNvSpPr/>
            <p:nvPr/>
          </p:nvSpPr>
          <p:spPr>
            <a:xfrm>
              <a:off x="3364323" y="4242357"/>
              <a:ext cx="258541" cy="15660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400" dirty="0">
                <a:solidFill>
                  <a:schemeClr val="tx1"/>
                </a:solidFill>
                <a:latin typeface="Aller" panose="020B0503030302020204" pitchFamily="34" charset="0"/>
                <a:cs typeface="Arial" pitchFamily="34" charset="0"/>
              </a:endParaRPr>
            </a:p>
          </p:txBody>
        </p:sp>
        <p:pic>
          <p:nvPicPr>
            <p:cNvPr id="445" name="Picture 6">
              <a:extLst>
                <a:ext uri="{FF2B5EF4-FFF2-40B4-BE49-F238E27FC236}">
                  <a16:creationId xmlns:a16="http://schemas.microsoft.com/office/drawing/2014/main" id="{0D56D34A-21C8-1FB4-510D-4F0B90A9CC0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04127" y="3523908"/>
              <a:ext cx="327297" cy="3223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46" name="Picture 445" descr="A picture containing clipart&#10;&#10;Description automatically generated">
              <a:extLst>
                <a:ext uri="{FF2B5EF4-FFF2-40B4-BE49-F238E27FC236}">
                  <a16:creationId xmlns:a16="http://schemas.microsoft.com/office/drawing/2014/main" id="{C329CAB0-7566-BE77-58CE-28A5B04648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47971" y="4198180"/>
              <a:ext cx="285939" cy="247538"/>
            </a:xfrm>
            <a:prstGeom prst="rect">
              <a:avLst/>
            </a:prstGeom>
          </p:spPr>
        </p:pic>
      </p:grpSp>
      <p:pic>
        <p:nvPicPr>
          <p:cNvPr id="447" name="Picture 12" descr="The AS400 integration | Discover BrightAnalytics">
            <a:extLst>
              <a:ext uri="{FF2B5EF4-FFF2-40B4-BE49-F238E27FC236}">
                <a16:creationId xmlns:a16="http://schemas.microsoft.com/office/drawing/2014/main" id="{A77AF299-3626-399F-551B-8B88A01CF5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165700" y="3916431"/>
            <a:ext cx="580785" cy="357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8" name="Picture 10" descr="IBM DB2 App Integration - Pipeliner CRM">
            <a:extLst>
              <a:ext uri="{FF2B5EF4-FFF2-40B4-BE49-F238E27FC236}">
                <a16:creationId xmlns:a16="http://schemas.microsoft.com/office/drawing/2014/main" id="{5B60914D-3640-5C31-7F24-D21F055747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305747" y="5908114"/>
            <a:ext cx="462080" cy="479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9" name="Picture 2">
            <a:extLst>
              <a:ext uri="{FF2B5EF4-FFF2-40B4-BE49-F238E27FC236}">
                <a16:creationId xmlns:a16="http://schemas.microsoft.com/office/drawing/2014/main" id="{FE342D24-E612-9C49-8FFF-0E086B3974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29759" y="978996"/>
            <a:ext cx="343891" cy="424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50" name="Straight Arrow Connector 449">
            <a:extLst>
              <a:ext uri="{FF2B5EF4-FFF2-40B4-BE49-F238E27FC236}">
                <a16:creationId xmlns:a16="http://schemas.microsoft.com/office/drawing/2014/main" id="{3CC061DC-743D-44E4-A9CE-E54E7A10E2A8}"/>
              </a:ext>
            </a:extLst>
          </p:cNvPr>
          <p:cNvCxnSpPr>
            <a:cxnSpLocks/>
            <a:stCxn id="420" idx="2"/>
            <a:endCxn id="433" idx="0"/>
          </p:cNvCxnSpPr>
          <p:nvPr/>
        </p:nvCxnSpPr>
        <p:spPr>
          <a:xfrm>
            <a:off x="2378344" y="2312885"/>
            <a:ext cx="10470" cy="1059691"/>
          </a:xfrm>
          <a:prstGeom prst="straightConnector1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1" name="Straight Arrow Connector 450">
            <a:extLst>
              <a:ext uri="{FF2B5EF4-FFF2-40B4-BE49-F238E27FC236}">
                <a16:creationId xmlns:a16="http://schemas.microsoft.com/office/drawing/2014/main" id="{265A4DE0-5679-9310-425B-B3991E5ECE53}"/>
              </a:ext>
            </a:extLst>
          </p:cNvPr>
          <p:cNvCxnSpPr>
            <a:cxnSpLocks/>
            <a:stCxn id="433" idx="2"/>
            <a:endCxn id="421" idx="0"/>
          </p:cNvCxnSpPr>
          <p:nvPr/>
        </p:nvCxnSpPr>
        <p:spPr>
          <a:xfrm>
            <a:off x="2388814" y="4689635"/>
            <a:ext cx="23370" cy="1098806"/>
          </a:xfrm>
          <a:prstGeom prst="straightConnector1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2" name="Oval 451">
            <a:extLst>
              <a:ext uri="{FF2B5EF4-FFF2-40B4-BE49-F238E27FC236}">
                <a16:creationId xmlns:a16="http://schemas.microsoft.com/office/drawing/2014/main" id="{B001B20B-6016-9749-AB46-9778F097804D}"/>
              </a:ext>
            </a:extLst>
          </p:cNvPr>
          <p:cNvSpPr/>
          <p:nvPr/>
        </p:nvSpPr>
        <p:spPr>
          <a:xfrm>
            <a:off x="7241398" y="5788441"/>
            <a:ext cx="348051" cy="348051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Aller" panose="020B0503030302020204" pitchFamily="34" charset="0"/>
                <a:cs typeface="Arial" pitchFamily="34" charset="0"/>
              </a:rPr>
              <a:t>2</a:t>
            </a:r>
          </a:p>
        </p:txBody>
      </p:sp>
      <p:grpSp>
        <p:nvGrpSpPr>
          <p:cNvPr id="453" name="Group 452">
            <a:extLst>
              <a:ext uri="{FF2B5EF4-FFF2-40B4-BE49-F238E27FC236}">
                <a16:creationId xmlns:a16="http://schemas.microsoft.com/office/drawing/2014/main" id="{0E01F439-742A-6EBC-B7A0-BCDBF9CCD4EA}"/>
              </a:ext>
            </a:extLst>
          </p:cNvPr>
          <p:cNvGrpSpPr/>
          <p:nvPr/>
        </p:nvGrpSpPr>
        <p:grpSpPr>
          <a:xfrm>
            <a:off x="4275128" y="6021876"/>
            <a:ext cx="389850" cy="351317"/>
            <a:chOff x="6431995" y="5697718"/>
            <a:chExt cx="389850" cy="351317"/>
          </a:xfrm>
        </p:grpSpPr>
        <p:sp>
          <p:nvSpPr>
            <p:cNvPr id="454" name="Oval 453">
              <a:extLst>
                <a:ext uri="{FF2B5EF4-FFF2-40B4-BE49-F238E27FC236}">
                  <a16:creationId xmlns:a16="http://schemas.microsoft.com/office/drawing/2014/main" id="{782587E2-18C3-E077-D3D1-1D94ACF22AA5}"/>
                </a:ext>
              </a:extLst>
            </p:cNvPr>
            <p:cNvSpPr/>
            <p:nvPr/>
          </p:nvSpPr>
          <p:spPr>
            <a:xfrm>
              <a:off x="6459060" y="5700984"/>
              <a:ext cx="348051" cy="348051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400" b="1" dirty="0">
                <a:solidFill>
                  <a:schemeClr val="bg1"/>
                </a:solidFill>
                <a:latin typeface="Aller" panose="020B0503030302020204" pitchFamily="34" charset="0"/>
                <a:cs typeface="Arial" pitchFamily="34" charset="0"/>
              </a:endParaRPr>
            </a:p>
          </p:txBody>
        </p:sp>
        <p:sp>
          <p:nvSpPr>
            <p:cNvPr id="455" name="TextBox 454">
              <a:extLst>
                <a:ext uri="{FF2B5EF4-FFF2-40B4-BE49-F238E27FC236}">
                  <a16:creationId xmlns:a16="http://schemas.microsoft.com/office/drawing/2014/main" id="{75BD4533-11ED-4918-9AF2-1B711DF284C6}"/>
                </a:ext>
              </a:extLst>
            </p:cNvPr>
            <p:cNvSpPr txBox="1"/>
            <p:nvPr/>
          </p:nvSpPr>
          <p:spPr>
            <a:xfrm>
              <a:off x="6431995" y="5697718"/>
              <a:ext cx="3898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600" b="1" dirty="0">
                  <a:solidFill>
                    <a:schemeClr val="bg1"/>
                  </a:solidFill>
                  <a:latin typeface="Aller Light" panose="020B0503040302020204" pitchFamily="34" charset="0"/>
                  <a:cs typeface="Arial" pitchFamily="34" charset="0"/>
                </a:rPr>
                <a:t>1a</a:t>
              </a:r>
            </a:p>
          </p:txBody>
        </p:sp>
      </p:grpSp>
      <p:grpSp>
        <p:nvGrpSpPr>
          <p:cNvPr id="456" name="Group 455">
            <a:extLst>
              <a:ext uri="{FF2B5EF4-FFF2-40B4-BE49-F238E27FC236}">
                <a16:creationId xmlns:a16="http://schemas.microsoft.com/office/drawing/2014/main" id="{07A671F4-BA03-79D9-8E67-71F17F099A8B}"/>
              </a:ext>
            </a:extLst>
          </p:cNvPr>
          <p:cNvGrpSpPr/>
          <p:nvPr/>
        </p:nvGrpSpPr>
        <p:grpSpPr>
          <a:xfrm>
            <a:off x="5877418" y="3177572"/>
            <a:ext cx="399468" cy="351317"/>
            <a:chOff x="6431995" y="5697718"/>
            <a:chExt cx="399468" cy="351317"/>
          </a:xfrm>
        </p:grpSpPr>
        <p:sp>
          <p:nvSpPr>
            <p:cNvPr id="457" name="Oval 456">
              <a:extLst>
                <a:ext uri="{FF2B5EF4-FFF2-40B4-BE49-F238E27FC236}">
                  <a16:creationId xmlns:a16="http://schemas.microsoft.com/office/drawing/2014/main" id="{0CE7CCAB-E240-27AE-BC11-E18AA37529AA}"/>
                </a:ext>
              </a:extLst>
            </p:cNvPr>
            <p:cNvSpPr/>
            <p:nvPr/>
          </p:nvSpPr>
          <p:spPr>
            <a:xfrm>
              <a:off x="6459060" y="5700984"/>
              <a:ext cx="348051" cy="348051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400" b="1" dirty="0">
                <a:solidFill>
                  <a:schemeClr val="bg1"/>
                </a:solidFill>
                <a:latin typeface="Aller" panose="020B0503030302020204" pitchFamily="34" charset="0"/>
                <a:cs typeface="Arial" pitchFamily="34" charset="0"/>
              </a:endParaRPr>
            </a:p>
          </p:txBody>
        </p:sp>
        <p:sp>
          <p:nvSpPr>
            <p:cNvPr id="458" name="TextBox 457">
              <a:extLst>
                <a:ext uri="{FF2B5EF4-FFF2-40B4-BE49-F238E27FC236}">
                  <a16:creationId xmlns:a16="http://schemas.microsoft.com/office/drawing/2014/main" id="{567A0729-18A7-7CC5-1F91-073722404F5F}"/>
                </a:ext>
              </a:extLst>
            </p:cNvPr>
            <p:cNvSpPr txBox="1"/>
            <p:nvPr/>
          </p:nvSpPr>
          <p:spPr>
            <a:xfrm>
              <a:off x="6431995" y="5697718"/>
              <a:ext cx="39946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600" b="1" dirty="0">
                  <a:solidFill>
                    <a:schemeClr val="bg1"/>
                  </a:solidFill>
                  <a:latin typeface="Aller Light" panose="020B0503040302020204" pitchFamily="34" charset="0"/>
                  <a:cs typeface="Arial" pitchFamily="34" charset="0"/>
                </a:rPr>
                <a:t>1b</a:t>
              </a:r>
            </a:p>
          </p:txBody>
        </p:sp>
      </p:grpSp>
      <p:sp>
        <p:nvSpPr>
          <p:cNvPr id="459" name="TextBox 458">
            <a:extLst>
              <a:ext uri="{FF2B5EF4-FFF2-40B4-BE49-F238E27FC236}">
                <a16:creationId xmlns:a16="http://schemas.microsoft.com/office/drawing/2014/main" id="{37C19D0F-6961-0355-664E-748790CD6DA8}"/>
              </a:ext>
            </a:extLst>
          </p:cNvPr>
          <p:cNvSpPr txBox="1"/>
          <p:nvPr/>
        </p:nvSpPr>
        <p:spPr>
          <a:xfrm>
            <a:off x="1216118" y="6596390"/>
            <a:ext cx="86771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100" dirty="0">
                <a:solidFill>
                  <a:srgbClr val="4D4F53"/>
                </a:solidFill>
                <a:latin typeface="Aller Light" panose="020B0503040302020204" pitchFamily="34" charset="0"/>
                <a:cs typeface="Arial" pitchFamily="34" charset="0"/>
              </a:rPr>
              <a:t>1a) Create new database structures and initial data migration     1b) Build new application    2) Refresh data and turn off mainframe access</a:t>
            </a:r>
          </a:p>
        </p:txBody>
      </p:sp>
    </p:spTree>
    <p:extLst>
      <p:ext uri="{BB962C8B-B14F-4D97-AF65-F5344CB8AC3E}">
        <p14:creationId xmlns:p14="http://schemas.microsoft.com/office/powerpoint/2010/main" val="11091760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26">
            <a:extLst>
              <a:ext uri="{FF2B5EF4-FFF2-40B4-BE49-F238E27FC236}">
                <a16:creationId xmlns:a16="http://schemas.microsoft.com/office/drawing/2014/main" id="{F3F083B8-4B95-4C15-B710-4BC526A239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1580" y="942423"/>
            <a:ext cx="4694420" cy="1124392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38E3964-EE54-4BDC-A0A3-DC7D197FFB5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410587" y="2329867"/>
            <a:ext cx="4058872" cy="3156533"/>
          </a:xfrm>
        </p:spPr>
        <p:txBody>
          <a:bodyPr/>
          <a:lstStyle/>
          <a:p>
            <a:r>
              <a:rPr lang="en-US" dirty="0"/>
              <a:t>Moving to the Cloud</a:t>
            </a:r>
          </a:p>
          <a:p>
            <a:r>
              <a:rPr lang="en-US" dirty="0"/>
              <a:t>Ideal Migration</a:t>
            </a:r>
          </a:p>
          <a:p>
            <a:r>
              <a:rPr lang="en-US" dirty="0"/>
              <a:t>Roadmap for Migration</a:t>
            </a:r>
          </a:p>
          <a:p>
            <a:r>
              <a:rPr lang="en-US" dirty="0"/>
              <a:t>Legacy Modernization</a:t>
            </a:r>
          </a:p>
          <a:p>
            <a:r>
              <a:rPr lang="en-US" dirty="0"/>
              <a:t>Summary​</a:t>
            </a:r>
          </a:p>
        </p:txBody>
      </p:sp>
      <p:pic>
        <p:nvPicPr>
          <p:cNvPr id="37" name="Picture Placeholder 36" descr="Illuminated server room panel">
            <a:extLst>
              <a:ext uri="{FF2B5EF4-FFF2-40B4-BE49-F238E27FC236}">
                <a16:creationId xmlns:a16="http://schemas.microsoft.com/office/drawing/2014/main" id="{1573DF6C-A3E4-4821-B550-4A14F71D3AA4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83361" y="0"/>
            <a:ext cx="3598052" cy="3258105"/>
          </a:xfrm>
        </p:spPr>
      </p:pic>
      <p:pic>
        <p:nvPicPr>
          <p:cNvPr id="31" name="Picture Placeholder 30" descr="White cloud painting">
            <a:extLst>
              <a:ext uri="{FF2B5EF4-FFF2-40B4-BE49-F238E27FC236}">
                <a16:creationId xmlns:a16="http://schemas.microsoft.com/office/drawing/2014/main" id="{8B396EA2-87A9-49C1-BCCC-F8C1867D92A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83361" y="3599895"/>
            <a:ext cx="3598052" cy="325810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FE626F-057D-4E99-A748-F977659F2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91729D4-A164-47A3-830D-E792BCE699E4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Arrow: Down 4">
            <a:extLst>
              <a:ext uri="{FF2B5EF4-FFF2-40B4-BE49-F238E27FC236}">
                <a16:creationId xmlns:a16="http://schemas.microsoft.com/office/drawing/2014/main" id="{8510E38E-1CD5-BC81-6242-BF8E136CA075}"/>
              </a:ext>
            </a:extLst>
          </p:cNvPr>
          <p:cNvSpPr/>
          <p:nvPr/>
        </p:nvSpPr>
        <p:spPr>
          <a:xfrm>
            <a:off x="8646010" y="2973012"/>
            <a:ext cx="923827" cy="1253765"/>
          </a:xfrm>
          <a:prstGeom prst="downArrow">
            <a:avLst/>
          </a:prstGeom>
          <a:solidFill>
            <a:srgbClr val="7030A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8" descr="kcdc | Kansas City MO">
            <a:extLst>
              <a:ext uri="{FF2B5EF4-FFF2-40B4-BE49-F238E27FC236}">
                <a16:creationId xmlns:a16="http://schemas.microsoft.com/office/drawing/2014/main" id="{D50EEA5D-DAF8-0BC9-3A68-0AD735BE8D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319600" y="0"/>
            <a:ext cx="875134" cy="875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004223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CF5DD-37C7-C440-39E0-97A2A7FB4E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Legacy Modernization: Database First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1AA955-A068-4C09-9A9F-E2F1421CEE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729D4-A164-47A3-830D-E792BCE699E4}" type="slidenum">
              <a:rPr lang="en-US" smtClean="0"/>
              <a:t>50</a:t>
            </a:fld>
            <a:endParaRPr lang="en-US" dirty="0"/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D59CDD43-6D5D-5572-2592-90869FA3BB57}"/>
              </a:ext>
            </a:extLst>
          </p:cNvPr>
          <p:cNvSpPr/>
          <p:nvPr/>
        </p:nvSpPr>
        <p:spPr>
          <a:xfrm>
            <a:off x="2725750" y="5917694"/>
            <a:ext cx="601110" cy="165577"/>
          </a:xfrm>
          <a:prstGeom prst="rightArrow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>
              <a:solidFill>
                <a:schemeClr val="tx1"/>
              </a:solidFill>
              <a:latin typeface="Aller" panose="020B0503030302020204" pitchFamily="34" charset="0"/>
              <a:cs typeface="Arial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71F1CC1-00CF-301C-88AF-A39A8D347DD2}"/>
              </a:ext>
            </a:extLst>
          </p:cNvPr>
          <p:cNvSpPr/>
          <p:nvPr/>
        </p:nvSpPr>
        <p:spPr>
          <a:xfrm>
            <a:off x="8628396" y="1417698"/>
            <a:ext cx="1014570" cy="4910436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>
              <a:solidFill>
                <a:schemeClr val="tx1"/>
              </a:solidFill>
              <a:latin typeface="Aller" panose="020B0503030302020204" pitchFamily="34" charset="0"/>
              <a:cs typeface="Arial" pitchFamily="34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A25468F-0125-4A80-3BB6-AA4AB8A3F410}"/>
              </a:ext>
            </a:extLst>
          </p:cNvPr>
          <p:cNvGrpSpPr/>
          <p:nvPr/>
        </p:nvGrpSpPr>
        <p:grpSpPr>
          <a:xfrm>
            <a:off x="8678683" y="1493862"/>
            <a:ext cx="910827" cy="4698675"/>
            <a:chOff x="10713088" y="889880"/>
            <a:chExt cx="1019972" cy="5261721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54A264AB-6477-7599-1AA9-E19F931B858F}"/>
                </a:ext>
              </a:extLst>
            </p:cNvPr>
            <p:cNvGrpSpPr/>
            <p:nvPr/>
          </p:nvGrpSpPr>
          <p:grpSpPr>
            <a:xfrm>
              <a:off x="10713088" y="889880"/>
              <a:ext cx="1019972" cy="1243018"/>
              <a:chOff x="10713088" y="889880"/>
              <a:chExt cx="1019972" cy="1243018"/>
            </a:xfrm>
          </p:grpSpPr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65A24EC-E6FC-ECFF-8DCB-57F8264D3AE3}"/>
                  </a:ext>
                </a:extLst>
              </p:cNvPr>
              <p:cNvSpPr txBox="1"/>
              <p:nvPr/>
            </p:nvSpPr>
            <p:spPr>
              <a:xfrm>
                <a:off x="10713088" y="1546980"/>
                <a:ext cx="1019972" cy="5859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rgbClr val="4D4F53"/>
                    </a:solidFill>
                    <a:latin typeface="Aller Light" panose="020B0503040302020204" pitchFamily="34" charset="0"/>
                    <a:cs typeface="Arial" pitchFamily="34" charset="0"/>
                  </a:rPr>
                  <a:t>Capability</a:t>
                </a:r>
                <a:br>
                  <a:rPr lang="en-US" sz="1400" dirty="0">
                    <a:solidFill>
                      <a:srgbClr val="4D4F53"/>
                    </a:solidFill>
                    <a:latin typeface="Aller Light" panose="020B0503040302020204" pitchFamily="34" charset="0"/>
                    <a:cs typeface="Arial" pitchFamily="34" charset="0"/>
                  </a:rPr>
                </a:br>
                <a:r>
                  <a:rPr lang="en-US" sz="1400" dirty="0">
                    <a:solidFill>
                      <a:srgbClr val="4D4F53"/>
                    </a:solidFill>
                    <a:latin typeface="Aller Light" panose="020B0503040302020204" pitchFamily="34" charset="0"/>
                    <a:cs typeface="Arial" pitchFamily="34" charset="0"/>
                  </a:rPr>
                  <a:t>API</a:t>
                </a:r>
              </a:p>
            </p:txBody>
          </p:sp>
          <p:pic>
            <p:nvPicPr>
              <p:cNvPr id="18" name="Picture 8" descr="Eze Vault Icon - Web Service Icon, HD Png Download - kindpng">
                <a:extLst>
                  <a:ext uri="{FF2B5EF4-FFF2-40B4-BE49-F238E27FC236}">
                    <a16:creationId xmlns:a16="http://schemas.microsoft.com/office/drawing/2014/main" id="{DBEF95BE-E98E-89B9-D391-358F74B6F9E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screen">
                <a:clrChange>
                  <a:clrFrom>
                    <a:srgbClr val="F7F7F7"/>
                  </a:clrFrom>
                  <a:clrTo>
                    <a:srgbClr val="F7F7F7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784409" y="889880"/>
                <a:ext cx="877331" cy="7437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69FF3FC6-BB1E-7C97-B714-E69F29B520DD}"/>
                </a:ext>
              </a:extLst>
            </p:cNvPr>
            <p:cNvGrpSpPr/>
            <p:nvPr/>
          </p:nvGrpSpPr>
          <p:grpSpPr>
            <a:xfrm>
              <a:off x="10821836" y="2450886"/>
              <a:ext cx="802477" cy="1250904"/>
              <a:chOff x="10821836" y="2450886"/>
              <a:chExt cx="802477" cy="1250904"/>
            </a:xfrm>
          </p:grpSpPr>
          <p:pic>
            <p:nvPicPr>
              <p:cNvPr id="15" name="Picture 2" descr="Cloud Services icon PNG and SVG Vector Free Download">
                <a:extLst>
                  <a:ext uri="{FF2B5EF4-FFF2-40B4-BE49-F238E27FC236}">
                    <a16:creationId xmlns:a16="http://schemas.microsoft.com/office/drawing/2014/main" id="{242DC01A-CC84-B7A5-D4DD-252242281C0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821836" y="2450886"/>
                <a:ext cx="802477" cy="63007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FA3545A-26A8-F89E-8C31-C8F2A1B2858F}"/>
                  </a:ext>
                </a:extLst>
              </p:cNvPr>
              <p:cNvSpPr txBox="1"/>
              <p:nvPr/>
            </p:nvSpPr>
            <p:spPr>
              <a:xfrm>
                <a:off x="10828729" y="3115872"/>
                <a:ext cx="788691" cy="5859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rgbClr val="4D4F53"/>
                    </a:solidFill>
                    <a:latin typeface="Aller Light" panose="020B0503040302020204" pitchFamily="34" charset="0"/>
                    <a:cs typeface="Arial" pitchFamily="34" charset="0"/>
                  </a:rPr>
                  <a:t>System</a:t>
                </a:r>
                <a:br>
                  <a:rPr lang="en-US" sz="1400" dirty="0">
                    <a:solidFill>
                      <a:srgbClr val="4D4F53"/>
                    </a:solidFill>
                    <a:latin typeface="Aller Light" panose="020B0503040302020204" pitchFamily="34" charset="0"/>
                    <a:cs typeface="Arial" pitchFamily="34" charset="0"/>
                  </a:rPr>
                </a:br>
                <a:r>
                  <a:rPr lang="en-US" sz="1400" dirty="0">
                    <a:solidFill>
                      <a:srgbClr val="4D4F53"/>
                    </a:solidFill>
                    <a:latin typeface="Aller Light" panose="020B0503040302020204" pitchFamily="34" charset="0"/>
                    <a:cs typeface="Arial" pitchFamily="34" charset="0"/>
                  </a:rPr>
                  <a:t>API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0ABE0A95-2C1C-3817-3934-0C33994F068D}"/>
                </a:ext>
              </a:extLst>
            </p:cNvPr>
            <p:cNvGrpSpPr/>
            <p:nvPr/>
          </p:nvGrpSpPr>
          <p:grpSpPr>
            <a:xfrm>
              <a:off x="10804883" y="3975393"/>
              <a:ext cx="836383" cy="662398"/>
              <a:chOff x="10804883" y="3975393"/>
              <a:chExt cx="836383" cy="662398"/>
            </a:xfrm>
          </p:grpSpPr>
          <p:pic>
            <p:nvPicPr>
              <p:cNvPr id="13" name="Picture 2" descr="Direction interface icon. Outline Direction interface vector icon for web  design isolated on white background Stock Vector | Adobe Stock">
                <a:extLst>
                  <a:ext uri="{FF2B5EF4-FFF2-40B4-BE49-F238E27FC236}">
                    <a16:creationId xmlns:a16="http://schemas.microsoft.com/office/drawing/2014/main" id="{D1A67437-209C-D182-5242-C27F8F26F0C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11018668" y="3975393"/>
                <a:ext cx="408813" cy="3480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B6E3DC1-BE1E-3E85-C4A8-ED5D77705E26}"/>
                  </a:ext>
                </a:extLst>
              </p:cNvPr>
              <p:cNvSpPr txBox="1"/>
              <p:nvPr/>
            </p:nvSpPr>
            <p:spPr>
              <a:xfrm>
                <a:off x="10804883" y="4330014"/>
                <a:ext cx="83638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rgbClr val="4D4F53"/>
                    </a:solidFill>
                    <a:latin typeface="Aller Light" panose="020B0503040302020204" pitchFamily="34" charset="0"/>
                    <a:cs typeface="Arial" pitchFamily="34" charset="0"/>
                  </a:rPr>
                  <a:t>Interface</a:t>
                </a: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A451BE68-D9A4-088B-C897-19F425BE48D1}"/>
                </a:ext>
              </a:extLst>
            </p:cNvPr>
            <p:cNvGrpSpPr/>
            <p:nvPr/>
          </p:nvGrpSpPr>
          <p:grpSpPr>
            <a:xfrm>
              <a:off x="10863775" y="5172996"/>
              <a:ext cx="775085" cy="978605"/>
              <a:chOff x="10835533" y="4920300"/>
              <a:chExt cx="775085" cy="978605"/>
            </a:xfrm>
          </p:grpSpPr>
          <p:pic>
            <p:nvPicPr>
              <p:cNvPr id="11" name="Picture 10" descr="Charger Icon | Line Iconpack | IconsMind">
                <a:extLst>
                  <a:ext uri="{FF2B5EF4-FFF2-40B4-BE49-F238E27FC236}">
                    <a16:creationId xmlns:a16="http://schemas.microsoft.com/office/drawing/2014/main" id="{0B889926-8FEE-E4D1-F477-EF98659EF25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10890324" y="4920300"/>
                <a:ext cx="665500" cy="6258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6A1969B-5EFE-B0A0-AB5C-EAFBD7418E43}"/>
                  </a:ext>
                </a:extLst>
              </p:cNvPr>
              <p:cNvSpPr txBox="1"/>
              <p:nvPr/>
            </p:nvSpPr>
            <p:spPr>
              <a:xfrm>
                <a:off x="10835533" y="5591128"/>
                <a:ext cx="77508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rgbClr val="4D4F53"/>
                    </a:solidFill>
                    <a:latin typeface="Aller Light" panose="020B0503040302020204" pitchFamily="34" charset="0"/>
                    <a:cs typeface="Arial" pitchFamily="34" charset="0"/>
                  </a:rPr>
                  <a:t>Adapter</a:t>
                </a:r>
              </a:p>
            </p:txBody>
          </p:sp>
        </p:grp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FD3DC173-EB88-CA40-6974-FB8418213052}"/>
              </a:ext>
            </a:extLst>
          </p:cNvPr>
          <p:cNvSpPr txBox="1"/>
          <p:nvPr/>
        </p:nvSpPr>
        <p:spPr>
          <a:xfrm>
            <a:off x="8747063" y="1114961"/>
            <a:ext cx="7740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b="1" dirty="0">
                <a:solidFill>
                  <a:srgbClr val="4D4F53"/>
                </a:solidFill>
                <a:latin typeface="Aller Light" panose="020B0503040302020204" pitchFamily="34" charset="0"/>
                <a:cs typeface="Arial" pitchFamily="34" charset="0"/>
              </a:rPr>
              <a:t>LEGEND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0CB2A6C-441F-697E-DF6F-80C6DC357AEE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72679" y="1510275"/>
            <a:ext cx="1110753" cy="750678"/>
          </a:xfrm>
          <a:prstGeom prst="rect">
            <a:avLst/>
          </a:prstGeom>
        </p:spPr>
      </p:pic>
      <p:pic>
        <p:nvPicPr>
          <p:cNvPr id="21" name="Picture 20" descr="A picture containing clipart&#10;&#10;Description automatically generated">
            <a:extLst>
              <a:ext uri="{FF2B5EF4-FFF2-40B4-BE49-F238E27FC236}">
                <a16:creationId xmlns:a16="http://schemas.microsoft.com/office/drawing/2014/main" id="{2E2761F0-3EF9-8230-22E9-ED97921B49AE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94835" y="5558369"/>
            <a:ext cx="1134121" cy="752904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BB391455-C122-B65D-FF16-65E4282C8974}"/>
              </a:ext>
            </a:extLst>
          </p:cNvPr>
          <p:cNvGrpSpPr/>
          <p:nvPr/>
        </p:nvGrpSpPr>
        <p:grpSpPr>
          <a:xfrm>
            <a:off x="1571049" y="3320644"/>
            <a:ext cx="1134954" cy="1317059"/>
            <a:chOff x="2900933" y="2372072"/>
            <a:chExt cx="2012697" cy="2335636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646964A1-337B-E5B3-AD59-181E530051C1}"/>
                </a:ext>
              </a:extLst>
            </p:cNvPr>
            <p:cNvSpPr/>
            <p:nvPr/>
          </p:nvSpPr>
          <p:spPr>
            <a:xfrm>
              <a:off x="4331424" y="3331667"/>
              <a:ext cx="136974" cy="10885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400" dirty="0">
                <a:solidFill>
                  <a:schemeClr val="tx1"/>
                </a:solidFill>
                <a:latin typeface="Aller" panose="020B0503030302020204" pitchFamily="34" charset="0"/>
                <a:cs typeface="Arial" pitchFamily="34" charset="0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D90A2EC7-64E2-50ED-DAB9-E96367EEFC18}"/>
                </a:ext>
              </a:extLst>
            </p:cNvPr>
            <p:cNvSpPr/>
            <p:nvPr/>
          </p:nvSpPr>
          <p:spPr>
            <a:xfrm>
              <a:off x="4331424" y="3639299"/>
              <a:ext cx="136974" cy="10885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400" dirty="0">
                <a:solidFill>
                  <a:schemeClr val="tx1"/>
                </a:solidFill>
                <a:latin typeface="Aller" panose="020B0503030302020204" pitchFamily="34" charset="0"/>
                <a:cs typeface="Arial" pitchFamily="34" charset="0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D534FDF3-AD82-D90C-B8ED-850ECCB427CF}"/>
                </a:ext>
              </a:extLst>
            </p:cNvPr>
            <p:cNvSpPr/>
            <p:nvPr/>
          </p:nvSpPr>
          <p:spPr>
            <a:xfrm>
              <a:off x="4333822" y="3948532"/>
              <a:ext cx="136974" cy="10885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400" dirty="0">
                <a:solidFill>
                  <a:schemeClr val="tx1"/>
                </a:solidFill>
                <a:latin typeface="Aller" panose="020B0503030302020204" pitchFamily="34" charset="0"/>
                <a:cs typeface="Arial" pitchFamily="34" charset="0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9E2E4589-D722-1513-DED5-570D2A92D48F}"/>
                </a:ext>
              </a:extLst>
            </p:cNvPr>
            <p:cNvSpPr/>
            <p:nvPr/>
          </p:nvSpPr>
          <p:spPr>
            <a:xfrm>
              <a:off x="4333822" y="4256164"/>
              <a:ext cx="136974" cy="10885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400" dirty="0">
                <a:solidFill>
                  <a:schemeClr val="tx1"/>
                </a:solidFill>
                <a:latin typeface="Aller" panose="020B0503030302020204" pitchFamily="34" charset="0"/>
                <a:cs typeface="Arial" pitchFamily="34" charset="0"/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E2464099-CAC3-1292-2A18-4C4D1BE8187F}"/>
                </a:ext>
              </a:extLst>
            </p:cNvPr>
            <p:cNvSpPr/>
            <p:nvPr/>
          </p:nvSpPr>
          <p:spPr>
            <a:xfrm>
              <a:off x="3832123" y="3644032"/>
              <a:ext cx="136974" cy="662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400" dirty="0">
                <a:solidFill>
                  <a:schemeClr val="tx1"/>
                </a:solidFill>
                <a:latin typeface="Aller" panose="020B0503030302020204" pitchFamily="34" charset="0"/>
                <a:cs typeface="Arial" pitchFamily="34" charset="0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FB9C4369-D4B9-06BC-507B-7BBB3607809B}"/>
                </a:ext>
              </a:extLst>
            </p:cNvPr>
            <p:cNvSpPr/>
            <p:nvPr/>
          </p:nvSpPr>
          <p:spPr>
            <a:xfrm>
              <a:off x="3832123" y="3984793"/>
              <a:ext cx="136974" cy="662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400" dirty="0">
                <a:solidFill>
                  <a:schemeClr val="tx1"/>
                </a:solidFill>
                <a:latin typeface="Aller" panose="020B0503030302020204" pitchFamily="34" charset="0"/>
                <a:cs typeface="Arial" pitchFamily="34" charset="0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8D946B8-B3F9-A9D8-9FE2-F2742C77F2A0}"/>
                </a:ext>
              </a:extLst>
            </p:cNvPr>
            <p:cNvSpPr/>
            <p:nvPr/>
          </p:nvSpPr>
          <p:spPr>
            <a:xfrm>
              <a:off x="3298041" y="4256164"/>
              <a:ext cx="136974" cy="10885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400" dirty="0">
                <a:solidFill>
                  <a:schemeClr val="tx1"/>
                </a:solidFill>
                <a:latin typeface="Aller" panose="020B0503030302020204" pitchFamily="34" charset="0"/>
                <a:cs typeface="Arial" pitchFamily="34" charset="0"/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060D692-7092-EF5C-876D-0C7D5B7E2173}"/>
                </a:ext>
              </a:extLst>
            </p:cNvPr>
            <p:cNvSpPr/>
            <p:nvPr/>
          </p:nvSpPr>
          <p:spPr>
            <a:xfrm>
              <a:off x="3318403" y="3630633"/>
              <a:ext cx="136974" cy="10885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400" dirty="0">
                <a:solidFill>
                  <a:schemeClr val="tx1"/>
                </a:solidFill>
                <a:latin typeface="Aller" panose="020B0503030302020204" pitchFamily="34" charset="0"/>
                <a:cs typeface="Arial" pitchFamily="34" charset="0"/>
              </a:endParaRPr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0D5BAFEB-58CB-5E75-6E93-C8F18FB74E05}"/>
                </a:ext>
              </a:extLst>
            </p:cNvPr>
            <p:cNvSpPr/>
            <p:nvPr/>
          </p:nvSpPr>
          <p:spPr>
            <a:xfrm>
              <a:off x="3782869" y="2992425"/>
              <a:ext cx="1053810" cy="1670468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400" dirty="0">
                <a:solidFill>
                  <a:schemeClr val="tx1"/>
                </a:solidFill>
                <a:latin typeface="Aller" panose="020B0503030302020204" pitchFamily="34" charset="0"/>
                <a:cs typeface="Arial" pitchFamily="34" charset="0"/>
              </a:endParaRPr>
            </a:p>
          </p:txBody>
        </p:sp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431ED270-8B83-818B-A9B0-FA0DA5885269}"/>
                </a:ext>
              </a:extLst>
            </p:cNvPr>
            <p:cNvSpPr/>
            <p:nvPr/>
          </p:nvSpPr>
          <p:spPr>
            <a:xfrm>
              <a:off x="2944754" y="2413021"/>
              <a:ext cx="1249696" cy="224987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400" dirty="0">
                <a:solidFill>
                  <a:schemeClr val="tx1"/>
                </a:solidFill>
                <a:latin typeface="Aller" panose="020B0503030302020204" pitchFamily="34" charset="0"/>
                <a:cs typeface="Arial" pitchFamily="34" charset="0"/>
              </a:endParaRPr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84E41F6C-8D73-3C3C-CCEC-24EFC571AEB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00933" y="2372072"/>
              <a:ext cx="2012697" cy="2335636"/>
            </a:xfrm>
            <a:prstGeom prst="rect">
              <a:avLst/>
            </a:prstGeom>
          </p:spPr>
        </p:pic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E5DB984F-23F9-632A-BB52-DA3AF988E1AB}"/>
                </a:ext>
              </a:extLst>
            </p:cNvPr>
            <p:cNvCxnSpPr>
              <a:cxnSpLocks/>
            </p:cNvCxnSpPr>
            <p:nvPr/>
          </p:nvCxnSpPr>
          <p:spPr>
            <a:xfrm>
              <a:off x="3365397" y="3059531"/>
              <a:ext cx="0" cy="272135"/>
            </a:xfrm>
            <a:prstGeom prst="straightConnector1">
              <a:avLst/>
            </a:prstGeom>
            <a:ln>
              <a:solidFill>
                <a:srgbClr val="00EE0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4A11729F-E384-E9EC-AC15-89A1096D22E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03748" y="4002960"/>
              <a:ext cx="0" cy="307631"/>
            </a:xfrm>
            <a:prstGeom prst="straightConnector1">
              <a:avLst/>
            </a:prstGeom>
            <a:ln>
              <a:solidFill>
                <a:srgbClr val="00EE0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6" name="Picture 4">
              <a:extLst>
                <a:ext uri="{FF2B5EF4-FFF2-40B4-BE49-F238E27FC236}">
                  <a16:creationId xmlns:a16="http://schemas.microsoft.com/office/drawing/2014/main" id="{5F3FA9B2-71EF-39D3-7317-14FB8647ED9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94427" y="3139805"/>
              <a:ext cx="206182" cy="2030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68E06DD0-898D-1E9A-DC94-FE1FE1153A68}"/>
                </a:ext>
              </a:extLst>
            </p:cNvPr>
            <p:cNvCxnSpPr>
              <a:cxnSpLocks/>
            </p:cNvCxnSpPr>
            <p:nvPr/>
          </p:nvCxnSpPr>
          <p:spPr>
            <a:xfrm>
              <a:off x="3988747" y="4338988"/>
              <a:ext cx="0" cy="272135"/>
            </a:xfrm>
            <a:prstGeom prst="straightConnector1">
              <a:avLst/>
            </a:prstGeom>
            <a:ln>
              <a:solidFill>
                <a:srgbClr val="00EE0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0C797058-32EE-66AA-F858-0753BC8C96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40111" y="4014319"/>
              <a:ext cx="0" cy="307631"/>
            </a:xfrm>
            <a:prstGeom prst="straightConnector1">
              <a:avLst/>
            </a:prstGeom>
            <a:ln>
              <a:solidFill>
                <a:srgbClr val="00EE0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ctor: Elbow 38">
              <a:extLst>
                <a:ext uri="{FF2B5EF4-FFF2-40B4-BE49-F238E27FC236}">
                  <a16:creationId xmlns:a16="http://schemas.microsoft.com/office/drawing/2014/main" id="{0E437DAC-E4DC-63B3-6FB3-0C95C5868574}"/>
                </a:ext>
              </a:extLst>
            </p:cNvPr>
            <p:cNvCxnSpPr>
              <a:cxnSpLocks/>
              <a:stCxn id="30" idx="1"/>
              <a:endCxn id="29" idx="1"/>
            </p:cNvCxnSpPr>
            <p:nvPr/>
          </p:nvCxnSpPr>
          <p:spPr>
            <a:xfrm rot="10800000" flipV="1">
              <a:off x="3298041" y="3685060"/>
              <a:ext cx="20363" cy="625531"/>
            </a:xfrm>
            <a:prstGeom prst="bentConnector3">
              <a:avLst>
                <a:gd name="adj1" fmla="val 1374532"/>
              </a:avLst>
            </a:prstGeom>
            <a:ln>
              <a:solidFill>
                <a:srgbClr val="00EE0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1EF1FE4C-FEB5-55D3-8059-42332C356C5C}"/>
                </a:ext>
              </a:extLst>
            </p:cNvPr>
            <p:cNvCxnSpPr>
              <a:stCxn id="27" idx="2"/>
              <a:endCxn id="28" idx="0"/>
            </p:cNvCxnSpPr>
            <p:nvPr/>
          </p:nvCxnSpPr>
          <p:spPr>
            <a:xfrm>
              <a:off x="3900610" y="3710292"/>
              <a:ext cx="0" cy="274501"/>
            </a:xfrm>
            <a:prstGeom prst="straightConnector1">
              <a:avLst/>
            </a:prstGeom>
            <a:ln>
              <a:solidFill>
                <a:srgbClr val="00EE0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ctor: Elbow 40">
              <a:extLst>
                <a:ext uri="{FF2B5EF4-FFF2-40B4-BE49-F238E27FC236}">
                  <a16:creationId xmlns:a16="http://schemas.microsoft.com/office/drawing/2014/main" id="{2B4AA069-F15A-C919-74CF-43D300FBD34F}"/>
                </a:ext>
              </a:extLst>
            </p:cNvPr>
            <p:cNvCxnSpPr>
              <a:stCxn id="23" idx="3"/>
              <a:endCxn id="24" idx="3"/>
            </p:cNvCxnSpPr>
            <p:nvPr/>
          </p:nvCxnSpPr>
          <p:spPr>
            <a:xfrm>
              <a:off x="4468398" y="3386095"/>
              <a:ext cx="14418" cy="307632"/>
            </a:xfrm>
            <a:prstGeom prst="bentConnector3">
              <a:avLst>
                <a:gd name="adj1" fmla="val 1800000"/>
              </a:avLst>
            </a:prstGeom>
            <a:ln>
              <a:solidFill>
                <a:srgbClr val="00EE0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ctor: Elbow 41">
              <a:extLst>
                <a:ext uri="{FF2B5EF4-FFF2-40B4-BE49-F238E27FC236}">
                  <a16:creationId xmlns:a16="http://schemas.microsoft.com/office/drawing/2014/main" id="{A7BF6181-41EF-68E3-D236-B204E9AE675D}"/>
                </a:ext>
              </a:extLst>
            </p:cNvPr>
            <p:cNvCxnSpPr>
              <a:stCxn id="25" idx="3"/>
              <a:endCxn id="26" idx="3"/>
            </p:cNvCxnSpPr>
            <p:nvPr/>
          </p:nvCxnSpPr>
          <p:spPr>
            <a:xfrm>
              <a:off x="4470797" y="4002960"/>
              <a:ext cx="14418" cy="307632"/>
            </a:xfrm>
            <a:prstGeom prst="bentConnector3">
              <a:avLst>
                <a:gd name="adj1" fmla="val 1800000"/>
              </a:avLst>
            </a:prstGeom>
            <a:ln>
              <a:solidFill>
                <a:srgbClr val="00EE0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E1CC48A3-4C4F-E737-5FBB-631CD653AF3B}"/>
                </a:ext>
              </a:extLst>
            </p:cNvPr>
            <p:cNvSpPr/>
            <p:nvPr/>
          </p:nvSpPr>
          <p:spPr>
            <a:xfrm>
              <a:off x="4024909" y="3542248"/>
              <a:ext cx="285624" cy="28562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400" dirty="0">
                <a:solidFill>
                  <a:schemeClr val="tx1"/>
                </a:solidFill>
                <a:latin typeface="Aller" panose="020B0503030302020204" pitchFamily="34" charset="0"/>
                <a:cs typeface="Arial" pitchFamily="34" charset="0"/>
              </a:endParaRP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1431EDE0-4F43-5584-558C-B6072DA120AB}"/>
                </a:ext>
              </a:extLst>
            </p:cNvPr>
            <p:cNvSpPr/>
            <p:nvPr/>
          </p:nvSpPr>
          <p:spPr>
            <a:xfrm>
              <a:off x="3364323" y="4242357"/>
              <a:ext cx="258541" cy="15660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400" dirty="0">
                <a:solidFill>
                  <a:schemeClr val="tx1"/>
                </a:solidFill>
                <a:latin typeface="Aller" panose="020B0503030302020204" pitchFamily="34" charset="0"/>
                <a:cs typeface="Arial" pitchFamily="34" charset="0"/>
              </a:endParaRPr>
            </a:p>
          </p:txBody>
        </p:sp>
        <p:pic>
          <p:nvPicPr>
            <p:cNvPr id="45" name="Picture 6">
              <a:extLst>
                <a:ext uri="{FF2B5EF4-FFF2-40B4-BE49-F238E27FC236}">
                  <a16:creationId xmlns:a16="http://schemas.microsoft.com/office/drawing/2014/main" id="{B2D27797-57F3-A9A0-71CF-9351805BB7C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04127" y="3523908"/>
              <a:ext cx="327297" cy="3223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6" name="Picture 45" descr="A picture containing clipart&#10;&#10;Description automatically generated">
              <a:extLst>
                <a:ext uri="{FF2B5EF4-FFF2-40B4-BE49-F238E27FC236}">
                  <a16:creationId xmlns:a16="http://schemas.microsoft.com/office/drawing/2014/main" id="{4272F39F-C33C-900A-7299-C40D5E8D0DF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47971" y="4198180"/>
              <a:ext cx="285939" cy="247538"/>
            </a:xfrm>
            <a:prstGeom prst="rect">
              <a:avLst/>
            </a:prstGeom>
          </p:spPr>
        </p:pic>
      </p:grpSp>
      <p:pic>
        <p:nvPicPr>
          <p:cNvPr id="47" name="Picture 12" descr="The AS400 integration | Discover BrightAnalytics">
            <a:extLst>
              <a:ext uri="{FF2B5EF4-FFF2-40B4-BE49-F238E27FC236}">
                <a16:creationId xmlns:a16="http://schemas.microsoft.com/office/drawing/2014/main" id="{655669EB-9264-87A8-9DB8-9D032879C2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915412" y="3864499"/>
            <a:ext cx="580785" cy="357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10" descr="IBM DB2 App Integration - Pipeliner CRM">
            <a:extLst>
              <a:ext uri="{FF2B5EF4-FFF2-40B4-BE49-F238E27FC236}">
                <a16:creationId xmlns:a16="http://schemas.microsoft.com/office/drawing/2014/main" id="{B04D3701-60BA-2AE4-F09B-9835D6C678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55459" y="5678042"/>
            <a:ext cx="462080" cy="479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2">
            <a:extLst>
              <a:ext uri="{FF2B5EF4-FFF2-40B4-BE49-F238E27FC236}">
                <a16:creationId xmlns:a16="http://schemas.microsoft.com/office/drawing/2014/main" id="{E44AD148-B3AD-D75C-6223-083FF5400C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79471" y="927064"/>
            <a:ext cx="343891" cy="424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4B170B2D-FE48-8CB7-9BFD-233F10AD7411}"/>
              </a:ext>
            </a:extLst>
          </p:cNvPr>
          <p:cNvCxnSpPr>
            <a:cxnSpLocks/>
            <a:stCxn id="20" idx="2"/>
            <a:endCxn id="33" idx="0"/>
          </p:cNvCxnSpPr>
          <p:nvPr/>
        </p:nvCxnSpPr>
        <p:spPr>
          <a:xfrm>
            <a:off x="2128056" y="2260953"/>
            <a:ext cx="10470" cy="1059691"/>
          </a:xfrm>
          <a:prstGeom prst="straightConnector1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13912E66-F1E1-B01A-033A-295175EB622D}"/>
              </a:ext>
            </a:extLst>
          </p:cNvPr>
          <p:cNvCxnSpPr>
            <a:cxnSpLocks/>
            <a:stCxn id="33" idx="2"/>
            <a:endCxn id="21" idx="0"/>
          </p:cNvCxnSpPr>
          <p:nvPr/>
        </p:nvCxnSpPr>
        <p:spPr>
          <a:xfrm>
            <a:off x="2138526" y="4637703"/>
            <a:ext cx="23370" cy="920666"/>
          </a:xfrm>
          <a:prstGeom prst="straightConnector1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Group 51">
            <a:extLst>
              <a:ext uri="{FF2B5EF4-FFF2-40B4-BE49-F238E27FC236}">
                <a16:creationId xmlns:a16="http://schemas.microsoft.com/office/drawing/2014/main" id="{723733EB-B1FA-E214-6115-4F40FFF0D1A2}"/>
              </a:ext>
            </a:extLst>
          </p:cNvPr>
          <p:cNvGrpSpPr/>
          <p:nvPr/>
        </p:nvGrpSpPr>
        <p:grpSpPr>
          <a:xfrm>
            <a:off x="2812939" y="3283403"/>
            <a:ext cx="651902" cy="443661"/>
            <a:chOff x="5239483" y="2763243"/>
            <a:chExt cx="978244" cy="665757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C305E889-9C35-8242-A69F-92FCC4A4A4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239483" y="2763243"/>
              <a:ext cx="564953" cy="665757"/>
            </a:xfrm>
            <a:prstGeom prst="rect">
              <a:avLst/>
            </a:prstGeom>
          </p:spPr>
        </p:pic>
        <p:pic>
          <p:nvPicPr>
            <p:cNvPr id="54" name="Picture 4">
              <a:extLst>
                <a:ext uri="{FF2B5EF4-FFF2-40B4-BE49-F238E27FC236}">
                  <a16:creationId xmlns:a16="http://schemas.microsoft.com/office/drawing/2014/main" id="{A6B8B9B6-766C-7265-2897-1E0DE04D0CF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78874" y="3005316"/>
              <a:ext cx="338853" cy="3388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249773FD-788F-679E-05CD-9C4CDB3C4A74}"/>
              </a:ext>
            </a:extLst>
          </p:cNvPr>
          <p:cNvGrpSpPr/>
          <p:nvPr/>
        </p:nvGrpSpPr>
        <p:grpSpPr>
          <a:xfrm>
            <a:off x="2836019" y="3931633"/>
            <a:ext cx="651901" cy="443660"/>
            <a:chOff x="5239483" y="3555438"/>
            <a:chExt cx="978243" cy="665757"/>
          </a:xfrm>
        </p:grpSpPr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769C98B2-70B8-91E5-6C10-4718D344436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239483" y="3555438"/>
              <a:ext cx="564953" cy="665757"/>
            </a:xfrm>
            <a:prstGeom prst="rect">
              <a:avLst/>
            </a:prstGeom>
          </p:spPr>
        </p:pic>
        <p:pic>
          <p:nvPicPr>
            <p:cNvPr id="57" name="Picture 6">
              <a:extLst>
                <a:ext uri="{FF2B5EF4-FFF2-40B4-BE49-F238E27FC236}">
                  <a16:creationId xmlns:a16="http://schemas.microsoft.com/office/drawing/2014/main" id="{4F075802-3C05-C63E-C791-A314EF29C2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78873" y="3787540"/>
              <a:ext cx="338853" cy="3388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47305B74-F8E7-2C8C-A869-653E97100B89}"/>
              </a:ext>
            </a:extLst>
          </p:cNvPr>
          <p:cNvGrpSpPr/>
          <p:nvPr/>
        </p:nvGrpSpPr>
        <p:grpSpPr>
          <a:xfrm>
            <a:off x="2852741" y="4610897"/>
            <a:ext cx="637408" cy="443660"/>
            <a:chOff x="5239483" y="4327336"/>
            <a:chExt cx="956495" cy="665757"/>
          </a:xfrm>
        </p:grpSpPr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922FB417-8BA3-022C-C13B-46A9694BFF5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239483" y="4327336"/>
              <a:ext cx="564953" cy="665757"/>
            </a:xfrm>
            <a:prstGeom prst="rect">
              <a:avLst/>
            </a:prstGeom>
          </p:spPr>
        </p:pic>
        <p:pic>
          <p:nvPicPr>
            <p:cNvPr id="60" name="Picture 59" descr="A picture containing clipart&#10;&#10;Description automatically generated">
              <a:extLst>
                <a:ext uri="{FF2B5EF4-FFF2-40B4-BE49-F238E27FC236}">
                  <a16:creationId xmlns:a16="http://schemas.microsoft.com/office/drawing/2014/main" id="{D9EFA049-8E80-EE09-989A-2D28CA57AE7A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900620" y="4609008"/>
              <a:ext cx="295358" cy="259654"/>
            </a:xfrm>
            <a:prstGeom prst="rect">
              <a:avLst/>
            </a:prstGeom>
          </p:spPr>
        </p:pic>
      </p:grp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42B76FF3-8CB6-5293-2C04-E5FCBA4C9F09}"/>
              </a:ext>
            </a:extLst>
          </p:cNvPr>
          <p:cNvCxnSpPr>
            <a:cxnSpLocks/>
            <a:endCxn id="53" idx="0"/>
          </p:cNvCxnSpPr>
          <p:nvPr/>
        </p:nvCxnSpPr>
        <p:spPr>
          <a:xfrm>
            <a:off x="2128056" y="2260953"/>
            <a:ext cx="873126" cy="102245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Oval 61">
            <a:extLst>
              <a:ext uri="{FF2B5EF4-FFF2-40B4-BE49-F238E27FC236}">
                <a16:creationId xmlns:a16="http://schemas.microsoft.com/office/drawing/2014/main" id="{A234BA74-10C4-2695-31A9-9F96AD704084}"/>
              </a:ext>
            </a:extLst>
          </p:cNvPr>
          <p:cNvSpPr/>
          <p:nvPr/>
        </p:nvSpPr>
        <p:spPr>
          <a:xfrm>
            <a:off x="2377699" y="2876913"/>
            <a:ext cx="348051" cy="348051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Aller" panose="020B0503030302020204" pitchFamily="34" charset="0"/>
                <a:cs typeface="Arial" pitchFamily="34" charset="0"/>
              </a:rPr>
              <a:t>1</a:t>
            </a: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1CACBB8C-B7D6-F900-A540-05B6FFBC4BB0}"/>
              </a:ext>
            </a:extLst>
          </p:cNvPr>
          <p:cNvCxnSpPr>
            <a:cxnSpLocks/>
            <a:stCxn id="59" idx="2"/>
            <a:endCxn id="21" idx="0"/>
          </p:cNvCxnSpPr>
          <p:nvPr/>
        </p:nvCxnSpPr>
        <p:spPr>
          <a:xfrm flipH="1">
            <a:off x="2161896" y="5054557"/>
            <a:ext cx="879088" cy="503812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Picture 63" descr="A picture containing clipart&#10;&#10;Description automatically generated">
            <a:extLst>
              <a:ext uri="{FF2B5EF4-FFF2-40B4-BE49-F238E27FC236}">
                <a16:creationId xmlns:a16="http://schemas.microsoft.com/office/drawing/2014/main" id="{40E3EA8F-4F8D-28BD-AE5A-82EAF117B795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26860" y="5587096"/>
            <a:ext cx="1134121" cy="752904"/>
          </a:xfrm>
          <a:prstGeom prst="rect">
            <a:avLst/>
          </a:prstGeom>
        </p:spPr>
      </p:pic>
      <p:pic>
        <p:nvPicPr>
          <p:cNvPr id="65" name="Picture 18" descr="Angular - PRESS KIT">
            <a:extLst>
              <a:ext uri="{FF2B5EF4-FFF2-40B4-BE49-F238E27FC236}">
                <a16:creationId xmlns:a16="http://schemas.microsoft.com/office/drawing/2014/main" id="{1F8B425F-23B0-9841-E25C-9C0EA9578E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25966" y="2405498"/>
            <a:ext cx="462598" cy="462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8" descr="Eze Vault Icon - Web Service Icon, HD Png Download - kindpng">
            <a:extLst>
              <a:ext uri="{FF2B5EF4-FFF2-40B4-BE49-F238E27FC236}">
                <a16:creationId xmlns:a16="http://schemas.microsoft.com/office/drawing/2014/main" id="{0286BE96-5CF3-CB0B-5FD1-E206640234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screen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90448" y="3729744"/>
            <a:ext cx="466505" cy="395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2" descr="Cloud Services icon PNG and SVG Vector Free Download">
            <a:extLst>
              <a:ext uri="{FF2B5EF4-FFF2-40B4-BE49-F238E27FC236}">
                <a16:creationId xmlns:a16="http://schemas.microsoft.com/office/drawing/2014/main" id="{00A7DBF2-2BF0-4C54-9DE1-3D23F99135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18733" y="4907931"/>
            <a:ext cx="388370" cy="304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2" descr="Cloud Services icon PNG and SVG Vector Free Download">
            <a:extLst>
              <a:ext uri="{FF2B5EF4-FFF2-40B4-BE49-F238E27FC236}">
                <a16:creationId xmlns:a16="http://schemas.microsoft.com/office/drawing/2014/main" id="{138C6146-398E-6BE4-F2E0-E462040D0A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13804" y="4907931"/>
            <a:ext cx="388370" cy="304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68" descr="A picture containing clipart&#10;&#10;Description automatically generated">
            <a:extLst>
              <a:ext uri="{FF2B5EF4-FFF2-40B4-BE49-F238E27FC236}">
                <a16:creationId xmlns:a16="http://schemas.microsoft.com/office/drawing/2014/main" id="{CAE3894C-471D-9CE4-B4D9-49AE684DEE03}"/>
              </a:ext>
            </a:extLst>
          </p:cNvPr>
          <p:cNvPicPr>
            <a:picLocks noChangeAspect="1"/>
          </p:cNvPicPr>
          <p:nvPr/>
        </p:nvPicPr>
        <p:blipFill>
          <a:blip r:embed="rId2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52073" y="5913140"/>
            <a:ext cx="388371" cy="213675"/>
          </a:xfrm>
          <a:prstGeom prst="rect">
            <a:avLst/>
          </a:prstGeom>
        </p:spPr>
      </p:pic>
      <p:pic>
        <p:nvPicPr>
          <p:cNvPr id="70" name="Picture 69" descr="A picture containing clipart&#10;&#10;Description automatically generated">
            <a:extLst>
              <a:ext uri="{FF2B5EF4-FFF2-40B4-BE49-F238E27FC236}">
                <a16:creationId xmlns:a16="http://schemas.microsoft.com/office/drawing/2014/main" id="{D4B84298-C164-ECBE-18D0-01F648EA8DEB}"/>
              </a:ext>
            </a:extLst>
          </p:cNvPr>
          <p:cNvPicPr>
            <a:picLocks noChangeAspect="1"/>
          </p:cNvPicPr>
          <p:nvPr/>
        </p:nvPicPr>
        <p:blipFill>
          <a:blip r:embed="rId2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50323" y="5907084"/>
            <a:ext cx="388371" cy="213675"/>
          </a:xfrm>
          <a:prstGeom prst="rect">
            <a:avLst/>
          </a:prstGeom>
        </p:spPr>
      </p:pic>
      <p:grpSp>
        <p:nvGrpSpPr>
          <p:cNvPr id="71" name="Group 70">
            <a:extLst>
              <a:ext uri="{FF2B5EF4-FFF2-40B4-BE49-F238E27FC236}">
                <a16:creationId xmlns:a16="http://schemas.microsoft.com/office/drawing/2014/main" id="{644EAE9D-7AD1-9BF8-930E-B86BFE2F39D3}"/>
              </a:ext>
            </a:extLst>
          </p:cNvPr>
          <p:cNvGrpSpPr/>
          <p:nvPr/>
        </p:nvGrpSpPr>
        <p:grpSpPr>
          <a:xfrm>
            <a:off x="7019662" y="5251407"/>
            <a:ext cx="320369" cy="329741"/>
            <a:chOff x="6711985" y="3593394"/>
            <a:chExt cx="428067" cy="440590"/>
          </a:xfrm>
        </p:grpSpPr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7F70F6CA-F7B5-3EF5-B1F7-9C4532A573C2}"/>
                </a:ext>
              </a:extLst>
            </p:cNvPr>
            <p:cNvGrpSpPr/>
            <p:nvPr/>
          </p:nvGrpSpPr>
          <p:grpSpPr>
            <a:xfrm>
              <a:off x="6711985" y="3593394"/>
              <a:ext cx="428067" cy="440590"/>
              <a:chOff x="7585633" y="3964228"/>
              <a:chExt cx="428067" cy="440590"/>
            </a:xfrm>
          </p:grpSpPr>
          <p:sp>
            <p:nvSpPr>
              <p:cNvPr id="74" name="Rectangle: Rounded Corners 73">
                <a:extLst>
                  <a:ext uri="{FF2B5EF4-FFF2-40B4-BE49-F238E27FC236}">
                    <a16:creationId xmlns:a16="http://schemas.microsoft.com/office/drawing/2014/main" id="{0947A241-83C7-1624-F4A0-1EA7145B5D82}"/>
                  </a:ext>
                </a:extLst>
              </p:cNvPr>
              <p:cNvSpPr/>
              <p:nvPr/>
            </p:nvSpPr>
            <p:spPr>
              <a:xfrm>
                <a:off x="7748157" y="4109836"/>
                <a:ext cx="265543" cy="294982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ller" panose="020B0503030302020204" pitchFamily="34" charset="0"/>
                  <a:cs typeface="Arial" pitchFamily="34" charset="0"/>
                </a:endParaRPr>
              </a:p>
            </p:txBody>
          </p:sp>
          <p:pic>
            <p:nvPicPr>
              <p:cNvPr id="75" name="Picture 2" descr="Direction interface icon. Outline Direction interface vector icon for web  design isolated on white background Stock Vector | Adobe Stock">
                <a:extLst>
                  <a:ext uri="{FF2B5EF4-FFF2-40B4-BE49-F238E27FC236}">
                    <a16:creationId xmlns:a16="http://schemas.microsoft.com/office/drawing/2014/main" id="{7BB7D81E-474F-05AB-D75F-60D32876A34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7585633" y="3964228"/>
                <a:ext cx="325047" cy="27669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73" name="Picture 10" descr="Charger Icon | Line Iconpack | IconsMind">
              <a:extLst>
                <a:ext uri="{FF2B5EF4-FFF2-40B4-BE49-F238E27FC236}">
                  <a16:creationId xmlns:a16="http://schemas.microsoft.com/office/drawing/2014/main" id="{108ACCF5-48EE-43B8-CBDC-3729EC551F2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6902994" y="3823578"/>
              <a:ext cx="220425" cy="1735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1A1EB0BD-1B89-2594-1378-68DE0CF80FDE}"/>
              </a:ext>
            </a:extLst>
          </p:cNvPr>
          <p:cNvGrpSpPr/>
          <p:nvPr/>
        </p:nvGrpSpPr>
        <p:grpSpPr>
          <a:xfrm>
            <a:off x="7520589" y="5251407"/>
            <a:ext cx="320369" cy="329741"/>
            <a:chOff x="6711985" y="3593394"/>
            <a:chExt cx="428067" cy="440590"/>
          </a:xfrm>
        </p:grpSpPr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42F23A03-1828-31E6-3648-473F07A0FBC9}"/>
                </a:ext>
              </a:extLst>
            </p:cNvPr>
            <p:cNvGrpSpPr/>
            <p:nvPr/>
          </p:nvGrpSpPr>
          <p:grpSpPr>
            <a:xfrm>
              <a:off x="6711985" y="3593394"/>
              <a:ext cx="428067" cy="440590"/>
              <a:chOff x="7585633" y="3964228"/>
              <a:chExt cx="428067" cy="440590"/>
            </a:xfrm>
          </p:grpSpPr>
          <p:sp>
            <p:nvSpPr>
              <p:cNvPr id="79" name="Rectangle: Rounded Corners 78">
                <a:extLst>
                  <a:ext uri="{FF2B5EF4-FFF2-40B4-BE49-F238E27FC236}">
                    <a16:creationId xmlns:a16="http://schemas.microsoft.com/office/drawing/2014/main" id="{31206D7D-5986-8646-B252-512A4CE05CB7}"/>
                  </a:ext>
                </a:extLst>
              </p:cNvPr>
              <p:cNvSpPr/>
              <p:nvPr/>
            </p:nvSpPr>
            <p:spPr>
              <a:xfrm>
                <a:off x="7748157" y="4109836"/>
                <a:ext cx="265543" cy="294982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ller" panose="020B0503030302020204" pitchFamily="34" charset="0"/>
                  <a:cs typeface="Arial" pitchFamily="34" charset="0"/>
                </a:endParaRPr>
              </a:p>
            </p:txBody>
          </p:sp>
          <p:pic>
            <p:nvPicPr>
              <p:cNvPr id="80" name="Picture 2" descr="Direction interface icon. Outline Direction interface vector icon for web  design isolated on white background Stock Vector | Adobe Stock">
                <a:extLst>
                  <a:ext uri="{FF2B5EF4-FFF2-40B4-BE49-F238E27FC236}">
                    <a16:creationId xmlns:a16="http://schemas.microsoft.com/office/drawing/2014/main" id="{926BBD75-FBF0-99CC-81D7-6FEBABA502A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7585633" y="3964228"/>
                <a:ext cx="325047" cy="27669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78" name="Picture 10" descr="Charger Icon | Line Iconpack | IconsMind">
              <a:extLst>
                <a:ext uri="{FF2B5EF4-FFF2-40B4-BE49-F238E27FC236}">
                  <a16:creationId xmlns:a16="http://schemas.microsoft.com/office/drawing/2014/main" id="{FDF91ECE-EB67-2794-7C78-BAC1BFED94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6902994" y="3823578"/>
              <a:ext cx="220425" cy="1735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73253555-CE0F-CCA7-D3E4-64899D79BA5E}"/>
              </a:ext>
            </a:extLst>
          </p:cNvPr>
          <p:cNvGrpSpPr/>
          <p:nvPr/>
        </p:nvGrpSpPr>
        <p:grpSpPr>
          <a:xfrm>
            <a:off x="6987015" y="4167393"/>
            <a:ext cx="320369" cy="329741"/>
            <a:chOff x="6711985" y="3593394"/>
            <a:chExt cx="428067" cy="440590"/>
          </a:xfrm>
        </p:grpSpPr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71B967E7-67AB-724D-10F2-20B39F3B1140}"/>
                </a:ext>
              </a:extLst>
            </p:cNvPr>
            <p:cNvGrpSpPr/>
            <p:nvPr/>
          </p:nvGrpSpPr>
          <p:grpSpPr>
            <a:xfrm>
              <a:off x="6711985" y="3593394"/>
              <a:ext cx="428067" cy="440590"/>
              <a:chOff x="7585633" y="3964228"/>
              <a:chExt cx="428067" cy="440590"/>
            </a:xfrm>
          </p:grpSpPr>
          <p:sp>
            <p:nvSpPr>
              <p:cNvPr id="84" name="Rectangle: Rounded Corners 83">
                <a:extLst>
                  <a:ext uri="{FF2B5EF4-FFF2-40B4-BE49-F238E27FC236}">
                    <a16:creationId xmlns:a16="http://schemas.microsoft.com/office/drawing/2014/main" id="{1059CBB0-84C0-44B7-BFA4-C43F51A3FF3C}"/>
                  </a:ext>
                </a:extLst>
              </p:cNvPr>
              <p:cNvSpPr/>
              <p:nvPr/>
            </p:nvSpPr>
            <p:spPr>
              <a:xfrm>
                <a:off x="7748157" y="4109836"/>
                <a:ext cx="265543" cy="294982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ller" panose="020B0503030302020204" pitchFamily="34" charset="0"/>
                  <a:cs typeface="Arial" pitchFamily="34" charset="0"/>
                </a:endParaRPr>
              </a:p>
            </p:txBody>
          </p:sp>
          <p:pic>
            <p:nvPicPr>
              <p:cNvPr id="85" name="Picture 2" descr="Direction interface icon. Outline Direction interface vector icon for web  design isolated on white background Stock Vector | Adobe Stock">
                <a:extLst>
                  <a:ext uri="{FF2B5EF4-FFF2-40B4-BE49-F238E27FC236}">
                    <a16:creationId xmlns:a16="http://schemas.microsoft.com/office/drawing/2014/main" id="{3D406A83-12EA-180E-AFE2-DE0DCC6BE20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7585633" y="3964228"/>
                <a:ext cx="325047" cy="27669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83" name="Picture 10" descr="Charger Icon | Line Iconpack | IconsMind">
              <a:extLst>
                <a:ext uri="{FF2B5EF4-FFF2-40B4-BE49-F238E27FC236}">
                  <a16:creationId xmlns:a16="http://schemas.microsoft.com/office/drawing/2014/main" id="{6609E58F-1031-7F68-1F7B-60F28E99CA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6902994" y="3823578"/>
              <a:ext cx="220425" cy="1735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D7920FEE-3F5D-65BE-7826-1F92A6FD4B0D}"/>
              </a:ext>
            </a:extLst>
          </p:cNvPr>
          <p:cNvGrpSpPr/>
          <p:nvPr/>
        </p:nvGrpSpPr>
        <p:grpSpPr>
          <a:xfrm>
            <a:off x="7481591" y="4167393"/>
            <a:ext cx="320369" cy="329741"/>
            <a:chOff x="6711985" y="3593394"/>
            <a:chExt cx="428067" cy="440590"/>
          </a:xfrm>
        </p:grpSpPr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3318E57E-4C26-D2BC-24B0-30D637E721A2}"/>
                </a:ext>
              </a:extLst>
            </p:cNvPr>
            <p:cNvGrpSpPr/>
            <p:nvPr/>
          </p:nvGrpSpPr>
          <p:grpSpPr>
            <a:xfrm>
              <a:off x="6711985" y="3593394"/>
              <a:ext cx="428067" cy="440590"/>
              <a:chOff x="7585633" y="3964228"/>
              <a:chExt cx="428067" cy="440590"/>
            </a:xfrm>
          </p:grpSpPr>
          <p:sp>
            <p:nvSpPr>
              <p:cNvPr id="89" name="Rectangle: Rounded Corners 88">
                <a:extLst>
                  <a:ext uri="{FF2B5EF4-FFF2-40B4-BE49-F238E27FC236}">
                    <a16:creationId xmlns:a16="http://schemas.microsoft.com/office/drawing/2014/main" id="{960E48EB-7225-7348-D6F4-64CF67B48C96}"/>
                  </a:ext>
                </a:extLst>
              </p:cNvPr>
              <p:cNvSpPr/>
              <p:nvPr/>
            </p:nvSpPr>
            <p:spPr>
              <a:xfrm>
                <a:off x="7748157" y="4109836"/>
                <a:ext cx="265543" cy="294982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ller" panose="020B0503030302020204" pitchFamily="34" charset="0"/>
                  <a:cs typeface="Arial" pitchFamily="34" charset="0"/>
                </a:endParaRPr>
              </a:p>
            </p:txBody>
          </p:sp>
          <p:pic>
            <p:nvPicPr>
              <p:cNvPr id="90" name="Picture 2" descr="Direction interface icon. Outline Direction interface vector icon for web  design isolated on white background Stock Vector | Adobe Stock">
                <a:extLst>
                  <a:ext uri="{FF2B5EF4-FFF2-40B4-BE49-F238E27FC236}">
                    <a16:creationId xmlns:a16="http://schemas.microsoft.com/office/drawing/2014/main" id="{A4D692B1-8190-9E48-540F-5F920CA8D79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7585633" y="3964228"/>
                <a:ext cx="325047" cy="27669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88" name="Picture 10" descr="Charger Icon | Line Iconpack | IconsMind">
              <a:extLst>
                <a:ext uri="{FF2B5EF4-FFF2-40B4-BE49-F238E27FC236}">
                  <a16:creationId xmlns:a16="http://schemas.microsoft.com/office/drawing/2014/main" id="{F70AE0CB-7087-C7F7-6272-D38B893E32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6902994" y="3823578"/>
              <a:ext cx="220425" cy="1735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1" name="Rectangle 90">
            <a:extLst>
              <a:ext uri="{FF2B5EF4-FFF2-40B4-BE49-F238E27FC236}">
                <a16:creationId xmlns:a16="http://schemas.microsoft.com/office/drawing/2014/main" id="{D3DCE194-777E-58AC-2E78-FFCDEF8255D2}"/>
              </a:ext>
            </a:extLst>
          </p:cNvPr>
          <p:cNvSpPr/>
          <p:nvPr/>
        </p:nvSpPr>
        <p:spPr>
          <a:xfrm>
            <a:off x="6897619" y="3622361"/>
            <a:ext cx="1077535" cy="971906"/>
          </a:xfrm>
          <a:prstGeom prst="rect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>
              <a:solidFill>
                <a:schemeClr val="tx1"/>
              </a:solidFill>
              <a:latin typeface="Aller" panose="020B0503030302020204" pitchFamily="34" charset="0"/>
              <a:cs typeface="Arial" pitchFamily="34" charset="0"/>
            </a:endParaRP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57026203-2776-DFBA-AA03-4ED06024C703}"/>
              </a:ext>
            </a:extLst>
          </p:cNvPr>
          <p:cNvSpPr/>
          <p:nvPr/>
        </p:nvSpPr>
        <p:spPr>
          <a:xfrm>
            <a:off x="6988121" y="4761539"/>
            <a:ext cx="458045" cy="889835"/>
          </a:xfrm>
          <a:prstGeom prst="rect">
            <a:avLst/>
          </a:prstGeom>
          <a:noFill/>
          <a:ln>
            <a:solidFill>
              <a:srgbClr val="91C9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>
              <a:solidFill>
                <a:schemeClr val="tx1"/>
              </a:solidFill>
              <a:latin typeface="Aller" panose="020B0503030302020204" pitchFamily="34" charset="0"/>
              <a:cs typeface="Arial" pitchFamily="34" charset="0"/>
            </a:endParaRP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E68923A1-C86B-B4F8-6EFA-ABF4202680AA}"/>
              </a:ext>
            </a:extLst>
          </p:cNvPr>
          <p:cNvSpPr/>
          <p:nvPr/>
        </p:nvSpPr>
        <p:spPr>
          <a:xfrm>
            <a:off x="7487001" y="4756302"/>
            <a:ext cx="458045" cy="889835"/>
          </a:xfrm>
          <a:prstGeom prst="rect">
            <a:avLst/>
          </a:prstGeom>
          <a:noFill/>
          <a:ln>
            <a:solidFill>
              <a:srgbClr val="91C9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>
              <a:solidFill>
                <a:schemeClr val="tx1"/>
              </a:solidFill>
              <a:latin typeface="Aller" panose="020B0503030302020204" pitchFamily="34" charset="0"/>
              <a:cs typeface="Arial" pitchFamily="34" charset="0"/>
            </a:endParaRPr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5C7E5698-0FF8-8AA1-0B73-A6F6230E501C}"/>
              </a:ext>
            </a:extLst>
          </p:cNvPr>
          <p:cNvCxnSpPr>
            <a:stCxn id="74" idx="2"/>
            <a:endCxn id="69" idx="0"/>
          </p:cNvCxnSpPr>
          <p:nvPr/>
        </p:nvCxnSpPr>
        <p:spPr>
          <a:xfrm>
            <a:off x="7240664" y="5581148"/>
            <a:ext cx="5595" cy="331992"/>
          </a:xfrm>
          <a:prstGeom prst="straightConnector1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25FE5D63-7225-002C-104E-016F8CEA41EA}"/>
              </a:ext>
            </a:extLst>
          </p:cNvPr>
          <p:cNvCxnSpPr>
            <a:stCxn id="79" idx="2"/>
            <a:endCxn id="70" idx="0"/>
          </p:cNvCxnSpPr>
          <p:nvPr/>
        </p:nvCxnSpPr>
        <p:spPr>
          <a:xfrm>
            <a:off x="7741591" y="5581148"/>
            <a:ext cx="2918" cy="325936"/>
          </a:xfrm>
          <a:prstGeom prst="straightConnector1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81D1DF24-0FC1-05B2-8F5E-B3B6E612CF9B}"/>
              </a:ext>
            </a:extLst>
          </p:cNvPr>
          <p:cNvCxnSpPr>
            <a:stCxn id="84" idx="2"/>
            <a:endCxn id="67" idx="0"/>
          </p:cNvCxnSpPr>
          <p:nvPr/>
        </p:nvCxnSpPr>
        <p:spPr>
          <a:xfrm>
            <a:off x="7208017" y="4497134"/>
            <a:ext cx="4901" cy="410797"/>
          </a:xfrm>
          <a:prstGeom prst="straightConnector1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18131C43-74CD-6D53-F791-0D97753526F6}"/>
              </a:ext>
            </a:extLst>
          </p:cNvPr>
          <p:cNvCxnSpPr>
            <a:stCxn id="89" idx="2"/>
            <a:endCxn id="68" idx="0"/>
          </p:cNvCxnSpPr>
          <p:nvPr/>
        </p:nvCxnSpPr>
        <p:spPr>
          <a:xfrm>
            <a:off x="7702593" y="4497134"/>
            <a:ext cx="5396" cy="410797"/>
          </a:xfrm>
          <a:prstGeom prst="straightConnector1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Rectangle 97">
            <a:extLst>
              <a:ext uri="{FF2B5EF4-FFF2-40B4-BE49-F238E27FC236}">
                <a16:creationId xmlns:a16="http://schemas.microsoft.com/office/drawing/2014/main" id="{E7C14518-7AA9-5A97-75BF-07CD733EDC0F}"/>
              </a:ext>
            </a:extLst>
          </p:cNvPr>
          <p:cNvSpPr/>
          <p:nvPr/>
        </p:nvSpPr>
        <p:spPr>
          <a:xfrm>
            <a:off x="6938592" y="2427984"/>
            <a:ext cx="998030" cy="1040067"/>
          </a:xfrm>
          <a:prstGeom prst="rect">
            <a:avLst/>
          </a:prstGeom>
          <a:noFill/>
          <a:ln>
            <a:solidFill>
              <a:srgbClr val="E6AB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>
              <a:solidFill>
                <a:schemeClr val="tx1"/>
              </a:solidFill>
              <a:latin typeface="Aller" panose="020B0503030302020204" pitchFamily="34" charset="0"/>
              <a:cs typeface="Arial" pitchFamily="34" charset="0"/>
            </a:endParaRPr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0B6AF0D0-4E1E-AD4A-8C35-890E7C521298}"/>
              </a:ext>
            </a:extLst>
          </p:cNvPr>
          <p:cNvGrpSpPr/>
          <p:nvPr/>
        </p:nvGrpSpPr>
        <p:grpSpPr>
          <a:xfrm>
            <a:off x="6698607" y="1333678"/>
            <a:ext cx="1383100" cy="761654"/>
            <a:chOff x="7341374" y="788298"/>
            <a:chExt cx="1383100" cy="761654"/>
          </a:xfrm>
        </p:grpSpPr>
        <p:pic>
          <p:nvPicPr>
            <p:cNvPr id="100" name="Picture 2" descr="mobile user interface Icon - Free PNG &amp; SVG 2713631 - Noun Project">
              <a:extLst>
                <a:ext uri="{FF2B5EF4-FFF2-40B4-BE49-F238E27FC236}">
                  <a16:creationId xmlns:a16="http://schemas.microsoft.com/office/drawing/2014/main" id="{235F778A-ED1C-2DD3-AE2A-5A58F23143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73967" y="946943"/>
              <a:ext cx="550507" cy="5505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1" name="Picture 4" descr="Web Interface - Free computer icons">
              <a:extLst>
                <a:ext uri="{FF2B5EF4-FFF2-40B4-BE49-F238E27FC236}">
                  <a16:creationId xmlns:a16="http://schemas.microsoft.com/office/drawing/2014/main" id="{C798BB70-54AB-F758-F377-2645C4C6BCD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8520"/>
            <a:stretch/>
          </p:blipFill>
          <p:spPr bwMode="auto">
            <a:xfrm>
              <a:off x="7341374" y="788298"/>
              <a:ext cx="832593" cy="7616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" name="Picture 6" descr="Website Icon Images - Free Download on Freepik">
            <a:extLst>
              <a:ext uri="{FF2B5EF4-FFF2-40B4-BE49-F238E27FC236}">
                <a16:creationId xmlns:a16="http://schemas.microsoft.com/office/drawing/2014/main" id="{BF1358FB-1D0A-2ABF-6C4F-CDAB15B9CD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220592" y="2529592"/>
            <a:ext cx="467101" cy="510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3" name="Group 102">
            <a:extLst>
              <a:ext uri="{FF2B5EF4-FFF2-40B4-BE49-F238E27FC236}">
                <a16:creationId xmlns:a16="http://schemas.microsoft.com/office/drawing/2014/main" id="{0EFD0F96-EBB5-061C-D97B-1404829FEE53}"/>
              </a:ext>
            </a:extLst>
          </p:cNvPr>
          <p:cNvGrpSpPr/>
          <p:nvPr/>
        </p:nvGrpSpPr>
        <p:grpSpPr>
          <a:xfrm>
            <a:off x="7491800" y="3037822"/>
            <a:ext cx="320369" cy="329741"/>
            <a:chOff x="6711985" y="3593394"/>
            <a:chExt cx="428067" cy="440590"/>
          </a:xfrm>
        </p:grpSpPr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90662396-EE30-05CC-56C7-BAFFF6FFAD90}"/>
                </a:ext>
              </a:extLst>
            </p:cNvPr>
            <p:cNvGrpSpPr/>
            <p:nvPr/>
          </p:nvGrpSpPr>
          <p:grpSpPr>
            <a:xfrm>
              <a:off x="6711985" y="3593394"/>
              <a:ext cx="428067" cy="440590"/>
              <a:chOff x="7585633" y="3964228"/>
              <a:chExt cx="428067" cy="440590"/>
            </a:xfrm>
          </p:grpSpPr>
          <p:sp>
            <p:nvSpPr>
              <p:cNvPr id="106" name="Rectangle: Rounded Corners 105">
                <a:extLst>
                  <a:ext uri="{FF2B5EF4-FFF2-40B4-BE49-F238E27FC236}">
                    <a16:creationId xmlns:a16="http://schemas.microsoft.com/office/drawing/2014/main" id="{A0069F79-B6CC-EA3E-1F40-C5486344D67B}"/>
                  </a:ext>
                </a:extLst>
              </p:cNvPr>
              <p:cNvSpPr/>
              <p:nvPr/>
            </p:nvSpPr>
            <p:spPr>
              <a:xfrm>
                <a:off x="7748157" y="4109836"/>
                <a:ext cx="265543" cy="294982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ller" panose="020B0503030302020204" pitchFamily="34" charset="0"/>
                  <a:cs typeface="Arial" pitchFamily="34" charset="0"/>
                </a:endParaRPr>
              </a:p>
            </p:txBody>
          </p:sp>
          <p:pic>
            <p:nvPicPr>
              <p:cNvPr id="107" name="Picture 2" descr="Direction interface icon. Outline Direction interface vector icon for web  design isolated on white background Stock Vector | Adobe Stock">
                <a:extLst>
                  <a:ext uri="{FF2B5EF4-FFF2-40B4-BE49-F238E27FC236}">
                    <a16:creationId xmlns:a16="http://schemas.microsoft.com/office/drawing/2014/main" id="{DD42F061-28AE-1BE0-50D1-CB16A9DFE0D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7585633" y="3964228"/>
                <a:ext cx="325047" cy="27669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5" name="Picture 10" descr="Charger Icon | Line Iconpack | IconsMind">
              <a:extLst>
                <a:ext uri="{FF2B5EF4-FFF2-40B4-BE49-F238E27FC236}">
                  <a16:creationId xmlns:a16="http://schemas.microsoft.com/office/drawing/2014/main" id="{2C891B3B-80ED-3604-2EB1-3A81161D1B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6902994" y="3823578"/>
              <a:ext cx="220425" cy="1735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0812E7EC-B5EF-B89B-D684-B8872094AB01}"/>
              </a:ext>
            </a:extLst>
          </p:cNvPr>
          <p:cNvGrpSpPr/>
          <p:nvPr/>
        </p:nvGrpSpPr>
        <p:grpSpPr>
          <a:xfrm>
            <a:off x="7019448" y="3050293"/>
            <a:ext cx="320369" cy="329741"/>
            <a:chOff x="6711985" y="3593394"/>
            <a:chExt cx="428067" cy="440590"/>
          </a:xfrm>
        </p:grpSpPr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D5213E02-B4D3-B400-59DF-374E13184962}"/>
                </a:ext>
              </a:extLst>
            </p:cNvPr>
            <p:cNvGrpSpPr/>
            <p:nvPr/>
          </p:nvGrpSpPr>
          <p:grpSpPr>
            <a:xfrm>
              <a:off x="6711985" y="3593394"/>
              <a:ext cx="428067" cy="440590"/>
              <a:chOff x="7585633" y="3964228"/>
              <a:chExt cx="428067" cy="440590"/>
            </a:xfrm>
          </p:grpSpPr>
          <p:sp>
            <p:nvSpPr>
              <p:cNvPr id="111" name="Rectangle: Rounded Corners 110">
                <a:extLst>
                  <a:ext uri="{FF2B5EF4-FFF2-40B4-BE49-F238E27FC236}">
                    <a16:creationId xmlns:a16="http://schemas.microsoft.com/office/drawing/2014/main" id="{05390258-28FF-C86C-086A-9515B436462C}"/>
                  </a:ext>
                </a:extLst>
              </p:cNvPr>
              <p:cNvSpPr/>
              <p:nvPr/>
            </p:nvSpPr>
            <p:spPr>
              <a:xfrm>
                <a:off x="7748157" y="4109836"/>
                <a:ext cx="265543" cy="294982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ller" panose="020B0503030302020204" pitchFamily="34" charset="0"/>
                  <a:cs typeface="Arial" pitchFamily="34" charset="0"/>
                </a:endParaRPr>
              </a:p>
            </p:txBody>
          </p:sp>
          <p:pic>
            <p:nvPicPr>
              <p:cNvPr id="112" name="Picture 2" descr="Direction interface icon. Outline Direction interface vector icon for web  design isolated on white background Stock Vector | Adobe Stock">
                <a:extLst>
                  <a:ext uri="{FF2B5EF4-FFF2-40B4-BE49-F238E27FC236}">
                    <a16:creationId xmlns:a16="http://schemas.microsoft.com/office/drawing/2014/main" id="{49354250-A929-2253-7207-2E43FC01D78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7585633" y="3964228"/>
                <a:ext cx="325047" cy="27669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10" name="Picture 10" descr="Charger Icon | Line Iconpack | IconsMind">
              <a:extLst>
                <a:ext uri="{FF2B5EF4-FFF2-40B4-BE49-F238E27FC236}">
                  <a16:creationId xmlns:a16="http://schemas.microsoft.com/office/drawing/2014/main" id="{E357E6D8-745F-DEE3-0A42-2930F321BD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6902994" y="3823578"/>
              <a:ext cx="220425" cy="1735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13" name="Picture 2">
            <a:extLst>
              <a:ext uri="{FF2B5EF4-FFF2-40B4-BE49-F238E27FC236}">
                <a16:creationId xmlns:a16="http://schemas.microsoft.com/office/drawing/2014/main" id="{BBE26F9C-5CE4-4EC0-58E8-CCA2D7B029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98532" y="898658"/>
            <a:ext cx="343891" cy="424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F74C84CA-D3DA-0FB4-B059-23897E69363B}"/>
              </a:ext>
            </a:extLst>
          </p:cNvPr>
          <p:cNvCxnSpPr>
            <a:stCxn id="101" idx="2"/>
            <a:endCxn id="102" idx="0"/>
          </p:cNvCxnSpPr>
          <p:nvPr/>
        </p:nvCxnSpPr>
        <p:spPr>
          <a:xfrm>
            <a:off x="7114904" y="2095332"/>
            <a:ext cx="339239" cy="434260"/>
          </a:xfrm>
          <a:prstGeom prst="straightConnector1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7D200A4C-7550-A030-39DD-7DE6710EC06C}"/>
              </a:ext>
            </a:extLst>
          </p:cNvPr>
          <p:cNvCxnSpPr>
            <a:stCxn id="100" idx="2"/>
            <a:endCxn id="102" idx="0"/>
          </p:cNvCxnSpPr>
          <p:nvPr/>
        </p:nvCxnSpPr>
        <p:spPr>
          <a:xfrm flipH="1">
            <a:off x="7454143" y="2042830"/>
            <a:ext cx="352311" cy="486762"/>
          </a:xfrm>
          <a:prstGeom prst="straightConnector1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CBFC9EBE-62F0-74EE-8605-F8F9B9856F37}"/>
              </a:ext>
            </a:extLst>
          </p:cNvPr>
          <p:cNvCxnSpPr>
            <a:cxnSpLocks/>
            <a:stCxn id="106" idx="2"/>
            <a:endCxn id="66" idx="0"/>
          </p:cNvCxnSpPr>
          <p:nvPr/>
        </p:nvCxnSpPr>
        <p:spPr>
          <a:xfrm flipH="1">
            <a:off x="7423701" y="3367563"/>
            <a:ext cx="289101" cy="362181"/>
          </a:xfrm>
          <a:prstGeom prst="straightConnector1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7" name="Picture 8" descr="Free Java logo transparent PNG 22100686 PNG with Transparent Background">
            <a:extLst>
              <a:ext uri="{FF2B5EF4-FFF2-40B4-BE49-F238E27FC236}">
                <a16:creationId xmlns:a16="http://schemas.microsoft.com/office/drawing/2014/main" id="{CDB8EC5A-2B77-240F-0683-992979E637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135111" y="2862214"/>
            <a:ext cx="502650" cy="67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8" name="Picture 8" descr="Free Java logo transparent PNG 22100686 PNG with Transparent Background">
            <a:extLst>
              <a:ext uri="{FF2B5EF4-FFF2-40B4-BE49-F238E27FC236}">
                <a16:creationId xmlns:a16="http://schemas.microsoft.com/office/drawing/2014/main" id="{277835E3-B26C-9CC6-F87A-3CAF9BBD5D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206629" y="1666734"/>
            <a:ext cx="350250" cy="473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9" name="Picture 4" descr="Swift, vertical, logo Icon in Vector Logo">
            <a:extLst>
              <a:ext uri="{FF2B5EF4-FFF2-40B4-BE49-F238E27FC236}">
                <a16:creationId xmlns:a16="http://schemas.microsoft.com/office/drawing/2014/main" id="{0AFC8037-A313-5E87-98D6-F586FB1E00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94755" y="1227156"/>
            <a:ext cx="373997" cy="433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0" name="Oval 119">
            <a:extLst>
              <a:ext uri="{FF2B5EF4-FFF2-40B4-BE49-F238E27FC236}">
                <a16:creationId xmlns:a16="http://schemas.microsoft.com/office/drawing/2014/main" id="{678A10BA-72FD-3C57-7CDE-E2EAB07449CB}"/>
              </a:ext>
            </a:extLst>
          </p:cNvPr>
          <p:cNvSpPr/>
          <p:nvPr/>
        </p:nvSpPr>
        <p:spPr>
          <a:xfrm>
            <a:off x="6530819" y="5381346"/>
            <a:ext cx="348051" cy="348051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Aller" panose="020B0503030302020204" pitchFamily="34" charset="0"/>
                <a:cs typeface="Arial" pitchFamily="34" charset="0"/>
              </a:rPr>
              <a:t>6</a:t>
            </a:r>
          </a:p>
        </p:txBody>
      </p: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2AEAA619-A5B5-73E3-20F7-EF5CC36E5BC2}"/>
              </a:ext>
            </a:extLst>
          </p:cNvPr>
          <p:cNvCxnSpPr>
            <a:stCxn id="59" idx="2"/>
            <a:endCxn id="64" idx="0"/>
          </p:cNvCxnSpPr>
          <p:nvPr/>
        </p:nvCxnSpPr>
        <p:spPr>
          <a:xfrm>
            <a:off x="3040984" y="5054557"/>
            <a:ext cx="852937" cy="532539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2" name="Picture 8" descr="Eze Vault Icon - Web Service Icon, HD Png Download - kindpng">
            <a:extLst>
              <a:ext uri="{FF2B5EF4-FFF2-40B4-BE49-F238E27FC236}">
                <a16:creationId xmlns:a16="http://schemas.microsoft.com/office/drawing/2014/main" id="{88EB58E5-5A4F-C410-2E84-591E9FF8C0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screen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89913" y="3779440"/>
            <a:ext cx="466505" cy="395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" name="Picture 2" descr="Cloud Services icon PNG and SVG Vector Free Download">
            <a:extLst>
              <a:ext uri="{FF2B5EF4-FFF2-40B4-BE49-F238E27FC236}">
                <a16:creationId xmlns:a16="http://schemas.microsoft.com/office/drawing/2014/main" id="{56B9E1BD-CD46-DC36-68A2-2375D63B3A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05926" y="4957627"/>
            <a:ext cx="388370" cy="304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4" name="Group 123">
            <a:extLst>
              <a:ext uri="{FF2B5EF4-FFF2-40B4-BE49-F238E27FC236}">
                <a16:creationId xmlns:a16="http://schemas.microsoft.com/office/drawing/2014/main" id="{D0B55007-2631-8712-F362-CBFDA94849E5}"/>
              </a:ext>
            </a:extLst>
          </p:cNvPr>
          <p:cNvGrpSpPr/>
          <p:nvPr/>
        </p:nvGrpSpPr>
        <p:grpSpPr>
          <a:xfrm>
            <a:off x="4906855" y="5301103"/>
            <a:ext cx="320369" cy="329741"/>
            <a:chOff x="6711985" y="3593394"/>
            <a:chExt cx="428067" cy="440590"/>
          </a:xfrm>
        </p:grpSpPr>
        <p:grpSp>
          <p:nvGrpSpPr>
            <p:cNvPr id="125" name="Group 124">
              <a:extLst>
                <a:ext uri="{FF2B5EF4-FFF2-40B4-BE49-F238E27FC236}">
                  <a16:creationId xmlns:a16="http://schemas.microsoft.com/office/drawing/2014/main" id="{756F1516-9A5D-F536-7145-3F3328E446C8}"/>
                </a:ext>
              </a:extLst>
            </p:cNvPr>
            <p:cNvGrpSpPr/>
            <p:nvPr/>
          </p:nvGrpSpPr>
          <p:grpSpPr>
            <a:xfrm>
              <a:off x="6711985" y="3593394"/>
              <a:ext cx="428067" cy="440590"/>
              <a:chOff x="7585633" y="3964228"/>
              <a:chExt cx="428067" cy="440590"/>
            </a:xfrm>
          </p:grpSpPr>
          <p:sp>
            <p:nvSpPr>
              <p:cNvPr id="127" name="Rectangle: Rounded Corners 126">
                <a:extLst>
                  <a:ext uri="{FF2B5EF4-FFF2-40B4-BE49-F238E27FC236}">
                    <a16:creationId xmlns:a16="http://schemas.microsoft.com/office/drawing/2014/main" id="{A8C27703-CFAC-05D9-50B3-458CAD0D524D}"/>
                  </a:ext>
                </a:extLst>
              </p:cNvPr>
              <p:cNvSpPr/>
              <p:nvPr/>
            </p:nvSpPr>
            <p:spPr>
              <a:xfrm>
                <a:off x="7748157" y="4109836"/>
                <a:ext cx="265543" cy="294982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ller" panose="020B0503030302020204" pitchFamily="34" charset="0"/>
                  <a:cs typeface="Arial" pitchFamily="34" charset="0"/>
                </a:endParaRPr>
              </a:p>
            </p:txBody>
          </p:sp>
          <p:pic>
            <p:nvPicPr>
              <p:cNvPr id="128" name="Picture 2" descr="Direction interface icon. Outline Direction interface vector icon for web  design isolated on white background Stock Vector | Adobe Stock">
                <a:extLst>
                  <a:ext uri="{FF2B5EF4-FFF2-40B4-BE49-F238E27FC236}">
                    <a16:creationId xmlns:a16="http://schemas.microsoft.com/office/drawing/2014/main" id="{77224FF0-1C7F-37FF-EA4D-B0893D9B88F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7585633" y="3964228"/>
                <a:ext cx="325047" cy="27669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6" name="Picture 10" descr="Charger Icon | Line Iconpack | IconsMind">
              <a:extLst>
                <a:ext uri="{FF2B5EF4-FFF2-40B4-BE49-F238E27FC236}">
                  <a16:creationId xmlns:a16="http://schemas.microsoft.com/office/drawing/2014/main" id="{3CE3B526-02D6-6E5F-C657-F353C52A8A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6902994" y="3823578"/>
              <a:ext cx="220425" cy="1735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8DA61AD4-A75F-7D21-B7A8-77EDC68CF7A3}"/>
              </a:ext>
            </a:extLst>
          </p:cNvPr>
          <p:cNvGrpSpPr/>
          <p:nvPr/>
        </p:nvGrpSpPr>
        <p:grpSpPr>
          <a:xfrm>
            <a:off x="4874208" y="4217089"/>
            <a:ext cx="320369" cy="329741"/>
            <a:chOff x="6711985" y="3593394"/>
            <a:chExt cx="428067" cy="440590"/>
          </a:xfrm>
        </p:grpSpPr>
        <p:grpSp>
          <p:nvGrpSpPr>
            <p:cNvPr id="130" name="Group 129">
              <a:extLst>
                <a:ext uri="{FF2B5EF4-FFF2-40B4-BE49-F238E27FC236}">
                  <a16:creationId xmlns:a16="http://schemas.microsoft.com/office/drawing/2014/main" id="{CB17DA09-244E-EC9D-D854-A5ACA01383E0}"/>
                </a:ext>
              </a:extLst>
            </p:cNvPr>
            <p:cNvGrpSpPr/>
            <p:nvPr/>
          </p:nvGrpSpPr>
          <p:grpSpPr>
            <a:xfrm>
              <a:off x="6711985" y="3593394"/>
              <a:ext cx="428067" cy="440590"/>
              <a:chOff x="7585633" y="3964228"/>
              <a:chExt cx="428067" cy="440590"/>
            </a:xfrm>
          </p:grpSpPr>
          <p:sp>
            <p:nvSpPr>
              <p:cNvPr id="132" name="Rectangle: Rounded Corners 131">
                <a:extLst>
                  <a:ext uri="{FF2B5EF4-FFF2-40B4-BE49-F238E27FC236}">
                    <a16:creationId xmlns:a16="http://schemas.microsoft.com/office/drawing/2014/main" id="{D20EC2DE-AC5D-388B-C0E9-F0A31C20AF9D}"/>
                  </a:ext>
                </a:extLst>
              </p:cNvPr>
              <p:cNvSpPr/>
              <p:nvPr/>
            </p:nvSpPr>
            <p:spPr>
              <a:xfrm>
                <a:off x="7748157" y="4109836"/>
                <a:ext cx="265543" cy="294982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ller" panose="020B0503030302020204" pitchFamily="34" charset="0"/>
                  <a:cs typeface="Arial" pitchFamily="34" charset="0"/>
                </a:endParaRPr>
              </a:p>
            </p:txBody>
          </p:sp>
          <p:pic>
            <p:nvPicPr>
              <p:cNvPr id="133" name="Picture 2" descr="Direction interface icon. Outline Direction interface vector icon for web  design isolated on white background Stock Vector | Adobe Stock">
                <a:extLst>
                  <a:ext uri="{FF2B5EF4-FFF2-40B4-BE49-F238E27FC236}">
                    <a16:creationId xmlns:a16="http://schemas.microsoft.com/office/drawing/2014/main" id="{ED2BA161-4915-94D9-1D22-9B5ECFE4CB1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7585633" y="3964228"/>
                <a:ext cx="325047" cy="27669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31" name="Picture 10" descr="Charger Icon | Line Iconpack | IconsMind">
              <a:extLst>
                <a:ext uri="{FF2B5EF4-FFF2-40B4-BE49-F238E27FC236}">
                  <a16:creationId xmlns:a16="http://schemas.microsoft.com/office/drawing/2014/main" id="{1289B2DA-E2C3-1852-C780-616E159A41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6902994" y="3823578"/>
              <a:ext cx="220425" cy="1735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34" name="Rectangle 133">
            <a:extLst>
              <a:ext uri="{FF2B5EF4-FFF2-40B4-BE49-F238E27FC236}">
                <a16:creationId xmlns:a16="http://schemas.microsoft.com/office/drawing/2014/main" id="{52547064-00B9-9150-8514-72B519A3030E}"/>
              </a:ext>
            </a:extLst>
          </p:cNvPr>
          <p:cNvSpPr/>
          <p:nvPr/>
        </p:nvSpPr>
        <p:spPr>
          <a:xfrm>
            <a:off x="4597084" y="3672057"/>
            <a:ext cx="1077535" cy="971906"/>
          </a:xfrm>
          <a:prstGeom prst="rect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>
              <a:solidFill>
                <a:schemeClr val="tx1"/>
              </a:solidFill>
              <a:latin typeface="Aller" panose="020B0503030302020204" pitchFamily="34" charset="0"/>
              <a:cs typeface="Arial" pitchFamily="34" charset="0"/>
            </a:endParaRPr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F4DEE659-01DC-1FB8-4263-E31419BBA657}"/>
              </a:ext>
            </a:extLst>
          </p:cNvPr>
          <p:cNvSpPr/>
          <p:nvPr/>
        </p:nvSpPr>
        <p:spPr>
          <a:xfrm>
            <a:off x="4875314" y="4811235"/>
            <a:ext cx="458045" cy="889835"/>
          </a:xfrm>
          <a:prstGeom prst="rect">
            <a:avLst/>
          </a:prstGeom>
          <a:noFill/>
          <a:ln>
            <a:solidFill>
              <a:srgbClr val="91C9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>
              <a:solidFill>
                <a:schemeClr val="tx1"/>
              </a:solidFill>
              <a:latin typeface="Aller" panose="020B0503030302020204" pitchFamily="34" charset="0"/>
              <a:cs typeface="Arial" pitchFamily="34" charset="0"/>
            </a:endParaRPr>
          </a:p>
        </p:txBody>
      </p: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77A11AD9-1CB0-AFFE-D17D-F13333B4A46F}"/>
              </a:ext>
            </a:extLst>
          </p:cNvPr>
          <p:cNvCxnSpPr>
            <a:stCxn id="132" idx="2"/>
            <a:endCxn id="123" idx="0"/>
          </p:cNvCxnSpPr>
          <p:nvPr/>
        </p:nvCxnSpPr>
        <p:spPr>
          <a:xfrm>
            <a:off x="5095210" y="4546830"/>
            <a:ext cx="4901" cy="410797"/>
          </a:xfrm>
          <a:prstGeom prst="straightConnector1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Rectangle 136">
            <a:extLst>
              <a:ext uri="{FF2B5EF4-FFF2-40B4-BE49-F238E27FC236}">
                <a16:creationId xmlns:a16="http://schemas.microsoft.com/office/drawing/2014/main" id="{EFD1B7D3-36A5-5CF1-C8FC-8809D582C064}"/>
              </a:ext>
            </a:extLst>
          </p:cNvPr>
          <p:cNvSpPr/>
          <p:nvPr/>
        </p:nvSpPr>
        <p:spPr>
          <a:xfrm>
            <a:off x="4638057" y="2477680"/>
            <a:ext cx="998030" cy="1040067"/>
          </a:xfrm>
          <a:prstGeom prst="rect">
            <a:avLst/>
          </a:prstGeom>
          <a:noFill/>
          <a:ln>
            <a:solidFill>
              <a:srgbClr val="E6AB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>
              <a:solidFill>
                <a:schemeClr val="tx1"/>
              </a:solidFill>
              <a:latin typeface="Aller" panose="020B0503030302020204" pitchFamily="34" charset="0"/>
              <a:cs typeface="Arial" pitchFamily="34" charset="0"/>
            </a:endParaRPr>
          </a:p>
        </p:txBody>
      </p: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EC776007-1AB0-BF78-7AD0-2FF1AF701B52}"/>
              </a:ext>
            </a:extLst>
          </p:cNvPr>
          <p:cNvGrpSpPr/>
          <p:nvPr/>
        </p:nvGrpSpPr>
        <p:grpSpPr>
          <a:xfrm>
            <a:off x="4398072" y="1383374"/>
            <a:ext cx="1383100" cy="761654"/>
            <a:chOff x="7341374" y="788298"/>
            <a:chExt cx="1383100" cy="761654"/>
          </a:xfrm>
        </p:grpSpPr>
        <p:pic>
          <p:nvPicPr>
            <p:cNvPr id="139" name="Picture 2" descr="mobile user interface Icon - Free PNG &amp; SVG 2713631 - Noun Project">
              <a:extLst>
                <a:ext uri="{FF2B5EF4-FFF2-40B4-BE49-F238E27FC236}">
                  <a16:creationId xmlns:a16="http://schemas.microsoft.com/office/drawing/2014/main" id="{59109521-35C1-6AA3-A2BD-4167771247B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73967" y="946943"/>
              <a:ext cx="550507" cy="5505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0" name="Picture 4" descr="Web Interface - Free computer icons">
              <a:extLst>
                <a:ext uri="{FF2B5EF4-FFF2-40B4-BE49-F238E27FC236}">
                  <a16:creationId xmlns:a16="http://schemas.microsoft.com/office/drawing/2014/main" id="{E5C796FC-C459-07BE-4518-BFF19339135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8520"/>
            <a:stretch/>
          </p:blipFill>
          <p:spPr bwMode="auto">
            <a:xfrm>
              <a:off x="7341374" y="788298"/>
              <a:ext cx="832593" cy="7616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41" name="Picture 6" descr="Website Icon Images - Free Download on Freepik">
            <a:extLst>
              <a:ext uri="{FF2B5EF4-FFF2-40B4-BE49-F238E27FC236}">
                <a16:creationId xmlns:a16="http://schemas.microsoft.com/office/drawing/2014/main" id="{D0691F84-BABE-B55A-4D74-67906206DB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920057" y="2579288"/>
            <a:ext cx="467101" cy="510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2" name="Group 141">
            <a:extLst>
              <a:ext uri="{FF2B5EF4-FFF2-40B4-BE49-F238E27FC236}">
                <a16:creationId xmlns:a16="http://schemas.microsoft.com/office/drawing/2014/main" id="{BEA399C1-E5DE-62B4-938C-832B3901BEEC}"/>
              </a:ext>
            </a:extLst>
          </p:cNvPr>
          <p:cNvGrpSpPr/>
          <p:nvPr/>
        </p:nvGrpSpPr>
        <p:grpSpPr>
          <a:xfrm>
            <a:off x="4906646" y="3087518"/>
            <a:ext cx="320369" cy="329741"/>
            <a:chOff x="6711985" y="3593394"/>
            <a:chExt cx="428067" cy="440590"/>
          </a:xfrm>
        </p:grpSpPr>
        <p:grpSp>
          <p:nvGrpSpPr>
            <p:cNvPr id="143" name="Group 142">
              <a:extLst>
                <a:ext uri="{FF2B5EF4-FFF2-40B4-BE49-F238E27FC236}">
                  <a16:creationId xmlns:a16="http://schemas.microsoft.com/office/drawing/2014/main" id="{9BCCC473-4DDB-3785-CB82-4D2FFC4D8F92}"/>
                </a:ext>
              </a:extLst>
            </p:cNvPr>
            <p:cNvGrpSpPr/>
            <p:nvPr/>
          </p:nvGrpSpPr>
          <p:grpSpPr>
            <a:xfrm>
              <a:off x="6711985" y="3593394"/>
              <a:ext cx="428067" cy="440590"/>
              <a:chOff x="7585633" y="3964228"/>
              <a:chExt cx="428067" cy="440590"/>
            </a:xfrm>
          </p:grpSpPr>
          <p:sp>
            <p:nvSpPr>
              <p:cNvPr id="145" name="Rectangle: Rounded Corners 144">
                <a:extLst>
                  <a:ext uri="{FF2B5EF4-FFF2-40B4-BE49-F238E27FC236}">
                    <a16:creationId xmlns:a16="http://schemas.microsoft.com/office/drawing/2014/main" id="{D4E45376-F057-F86C-5BEA-E1A265223EE8}"/>
                  </a:ext>
                </a:extLst>
              </p:cNvPr>
              <p:cNvSpPr/>
              <p:nvPr/>
            </p:nvSpPr>
            <p:spPr>
              <a:xfrm>
                <a:off x="7748157" y="4109836"/>
                <a:ext cx="265543" cy="294982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ller" panose="020B0503030302020204" pitchFamily="34" charset="0"/>
                  <a:cs typeface="Arial" pitchFamily="34" charset="0"/>
                </a:endParaRPr>
              </a:p>
            </p:txBody>
          </p:sp>
          <p:pic>
            <p:nvPicPr>
              <p:cNvPr id="146" name="Picture 2" descr="Direction interface icon. Outline Direction interface vector icon for web  design isolated on white background Stock Vector | Adobe Stock">
                <a:extLst>
                  <a:ext uri="{FF2B5EF4-FFF2-40B4-BE49-F238E27FC236}">
                    <a16:creationId xmlns:a16="http://schemas.microsoft.com/office/drawing/2014/main" id="{61886928-AEE6-4573-2A3D-419B52F0ACF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7585633" y="3964228"/>
                <a:ext cx="325047" cy="27669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44" name="Picture 10" descr="Charger Icon | Line Iconpack | IconsMind">
              <a:extLst>
                <a:ext uri="{FF2B5EF4-FFF2-40B4-BE49-F238E27FC236}">
                  <a16:creationId xmlns:a16="http://schemas.microsoft.com/office/drawing/2014/main" id="{85FBBE24-668A-E35E-75C3-B6A107CB11A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6902994" y="3823578"/>
              <a:ext cx="220425" cy="1735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47" name="Picture 2">
            <a:extLst>
              <a:ext uri="{FF2B5EF4-FFF2-40B4-BE49-F238E27FC236}">
                <a16:creationId xmlns:a16="http://schemas.microsoft.com/office/drawing/2014/main" id="{3D9B07C1-F8CD-F288-94B1-3DBEBB7337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97997" y="948354"/>
            <a:ext cx="343891" cy="424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90B5741C-4B80-448A-FD66-DEE2D4417E96}"/>
              </a:ext>
            </a:extLst>
          </p:cNvPr>
          <p:cNvCxnSpPr>
            <a:stCxn id="140" idx="2"/>
            <a:endCxn id="141" idx="0"/>
          </p:cNvCxnSpPr>
          <p:nvPr/>
        </p:nvCxnSpPr>
        <p:spPr>
          <a:xfrm>
            <a:off x="4814369" y="2145028"/>
            <a:ext cx="339239" cy="434260"/>
          </a:xfrm>
          <a:prstGeom prst="straightConnector1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4AB14C0C-5C0F-210B-BBBB-585218CAF3F7}"/>
              </a:ext>
            </a:extLst>
          </p:cNvPr>
          <p:cNvCxnSpPr>
            <a:stCxn id="139" idx="2"/>
            <a:endCxn id="141" idx="0"/>
          </p:cNvCxnSpPr>
          <p:nvPr/>
        </p:nvCxnSpPr>
        <p:spPr>
          <a:xfrm flipH="1">
            <a:off x="5153608" y="2092526"/>
            <a:ext cx="352311" cy="486762"/>
          </a:xfrm>
          <a:prstGeom prst="straightConnector1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4E743515-DBED-9AFD-E9A7-6FC5F071E4CB}"/>
              </a:ext>
            </a:extLst>
          </p:cNvPr>
          <p:cNvCxnSpPr>
            <a:cxnSpLocks/>
            <a:stCxn id="145" idx="2"/>
            <a:endCxn id="122" idx="0"/>
          </p:cNvCxnSpPr>
          <p:nvPr/>
        </p:nvCxnSpPr>
        <p:spPr>
          <a:xfrm flipH="1">
            <a:off x="5123166" y="3417259"/>
            <a:ext cx="4482" cy="362181"/>
          </a:xfrm>
          <a:prstGeom prst="straightConnector1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Oval 150">
            <a:extLst>
              <a:ext uri="{FF2B5EF4-FFF2-40B4-BE49-F238E27FC236}">
                <a16:creationId xmlns:a16="http://schemas.microsoft.com/office/drawing/2014/main" id="{334FF281-3593-D2F1-3776-FA9669F9861E}"/>
              </a:ext>
            </a:extLst>
          </p:cNvPr>
          <p:cNvSpPr/>
          <p:nvPr/>
        </p:nvSpPr>
        <p:spPr>
          <a:xfrm>
            <a:off x="4182547" y="2579288"/>
            <a:ext cx="348051" cy="348051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Aller" panose="020B0503030302020204" pitchFamily="34" charset="0"/>
                <a:cs typeface="Arial" pitchFamily="34" charset="0"/>
              </a:rPr>
              <a:t>5</a:t>
            </a:r>
          </a:p>
        </p:txBody>
      </p: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9B5D820F-3C44-3B64-8FAA-9EF9DEC63B3B}"/>
              </a:ext>
            </a:extLst>
          </p:cNvPr>
          <p:cNvCxnSpPr>
            <a:cxnSpLocks/>
            <a:stCxn id="127" idx="1"/>
            <a:endCxn id="64" idx="3"/>
          </p:cNvCxnSpPr>
          <p:nvPr/>
        </p:nvCxnSpPr>
        <p:spPr>
          <a:xfrm flipH="1">
            <a:off x="4460981" y="5520461"/>
            <a:ext cx="567508" cy="443087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TextBox 152">
            <a:extLst>
              <a:ext uri="{FF2B5EF4-FFF2-40B4-BE49-F238E27FC236}">
                <a16:creationId xmlns:a16="http://schemas.microsoft.com/office/drawing/2014/main" id="{1425549A-8B21-44E0-ECE8-C830CDA80210}"/>
              </a:ext>
            </a:extLst>
          </p:cNvPr>
          <p:cNvSpPr txBox="1"/>
          <p:nvPr/>
        </p:nvSpPr>
        <p:spPr>
          <a:xfrm>
            <a:off x="5249060" y="5704572"/>
            <a:ext cx="141737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00" i="1" dirty="0">
                <a:solidFill>
                  <a:srgbClr val="4D4F53"/>
                </a:solidFill>
                <a:latin typeface="Aller Light" panose="020B0503040302020204" pitchFamily="34" charset="0"/>
                <a:cs typeface="Arial" pitchFamily="34" charset="0"/>
              </a:rPr>
              <a:t>optional flip to micro-</a:t>
            </a:r>
          </a:p>
          <a:p>
            <a:pPr algn="l"/>
            <a:r>
              <a:rPr lang="en-US" sz="1100" i="1" dirty="0">
                <a:solidFill>
                  <a:srgbClr val="4D4F53"/>
                </a:solidFill>
                <a:latin typeface="Aller Light" panose="020B0503040302020204" pitchFamily="34" charset="0"/>
                <a:cs typeface="Arial" pitchFamily="34" charset="0"/>
              </a:rPr>
              <a:t>service databases</a:t>
            </a:r>
          </a:p>
        </p:txBody>
      </p:sp>
      <p:sp>
        <p:nvSpPr>
          <p:cNvPr id="154" name="Oval 153">
            <a:extLst>
              <a:ext uri="{FF2B5EF4-FFF2-40B4-BE49-F238E27FC236}">
                <a16:creationId xmlns:a16="http://schemas.microsoft.com/office/drawing/2014/main" id="{DAB326E9-A8E5-0088-4BA0-8BD41D4F28AE}"/>
              </a:ext>
            </a:extLst>
          </p:cNvPr>
          <p:cNvSpPr/>
          <p:nvPr/>
        </p:nvSpPr>
        <p:spPr>
          <a:xfrm>
            <a:off x="2842714" y="5809296"/>
            <a:ext cx="348051" cy="348051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Aller" panose="020B0503030302020204" pitchFamily="34" charset="0"/>
                <a:cs typeface="Arial" pitchFamily="34" charset="0"/>
              </a:rPr>
              <a:t>2</a:t>
            </a:r>
          </a:p>
        </p:txBody>
      </p: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2FA9E95E-40F7-89EF-375A-1EFECFFDA964}"/>
              </a:ext>
            </a:extLst>
          </p:cNvPr>
          <p:cNvCxnSpPr>
            <a:cxnSpLocks/>
            <a:stCxn id="56" idx="2"/>
            <a:endCxn id="123" idx="1"/>
          </p:cNvCxnSpPr>
          <p:nvPr/>
        </p:nvCxnSpPr>
        <p:spPr>
          <a:xfrm>
            <a:off x="3024262" y="4375293"/>
            <a:ext cx="1881664" cy="73480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TextBox 155">
            <a:extLst>
              <a:ext uri="{FF2B5EF4-FFF2-40B4-BE49-F238E27FC236}">
                <a16:creationId xmlns:a16="http://schemas.microsoft.com/office/drawing/2014/main" id="{B56909CA-49CA-71EA-4E3B-585B71DC0AC8}"/>
              </a:ext>
            </a:extLst>
          </p:cNvPr>
          <p:cNvSpPr txBox="1"/>
          <p:nvPr/>
        </p:nvSpPr>
        <p:spPr>
          <a:xfrm>
            <a:off x="965830" y="6544458"/>
            <a:ext cx="10418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100" dirty="0">
                <a:solidFill>
                  <a:srgbClr val="4D4F53"/>
                </a:solidFill>
                <a:latin typeface="Aller Light" panose="020B0503040302020204" pitchFamily="34" charset="0"/>
                <a:cs typeface="Arial" pitchFamily="34" charset="0"/>
              </a:rPr>
              <a:t>1) Organize Code    2) Create new database structures   3)  Migrate legacy code   4) Build new API    5) Complete new implementation  6) Remove access to mainframe app</a:t>
            </a:r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69AAEE09-6404-8DFF-C1D0-A19FBD34A621}"/>
              </a:ext>
            </a:extLst>
          </p:cNvPr>
          <p:cNvSpPr/>
          <p:nvPr/>
        </p:nvSpPr>
        <p:spPr>
          <a:xfrm>
            <a:off x="3772475" y="4985341"/>
            <a:ext cx="348051" cy="348051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Aller" panose="020B0503030302020204" pitchFamily="34" charset="0"/>
                <a:cs typeface="Arial" pitchFamily="34" charset="0"/>
              </a:rPr>
              <a:t>3</a:t>
            </a:r>
          </a:p>
        </p:txBody>
      </p:sp>
      <p:pic>
        <p:nvPicPr>
          <p:cNvPr id="158" name="Picture 157" descr="A picture containing clipart&#10;&#10;Description automatically generated">
            <a:extLst>
              <a:ext uri="{FF2B5EF4-FFF2-40B4-BE49-F238E27FC236}">
                <a16:creationId xmlns:a16="http://schemas.microsoft.com/office/drawing/2014/main" id="{02E4633D-03A8-5A16-CE95-71CDDA6CE190}"/>
              </a:ext>
            </a:extLst>
          </p:cNvPr>
          <p:cNvPicPr>
            <a:picLocks noChangeAspect="1"/>
          </p:cNvPicPr>
          <p:nvPr/>
        </p:nvPicPr>
        <p:blipFill>
          <a:blip r:embed="rId2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28979" y="6089365"/>
            <a:ext cx="388371" cy="213675"/>
          </a:xfrm>
          <a:prstGeom prst="rect">
            <a:avLst/>
          </a:prstGeom>
        </p:spPr>
      </p:pic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EFA826EF-44E3-0279-C2E7-C5ED012D4DEF}"/>
              </a:ext>
            </a:extLst>
          </p:cNvPr>
          <p:cNvCxnSpPr>
            <a:stCxn id="135" idx="2"/>
            <a:endCxn id="158" idx="0"/>
          </p:cNvCxnSpPr>
          <p:nvPr/>
        </p:nvCxnSpPr>
        <p:spPr>
          <a:xfrm>
            <a:off x="5104337" y="5701070"/>
            <a:ext cx="18828" cy="388295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Oval 159">
            <a:extLst>
              <a:ext uri="{FF2B5EF4-FFF2-40B4-BE49-F238E27FC236}">
                <a16:creationId xmlns:a16="http://schemas.microsoft.com/office/drawing/2014/main" id="{268B9C7A-0F8C-3754-5FC7-D9E7DBAD0923}"/>
              </a:ext>
            </a:extLst>
          </p:cNvPr>
          <p:cNvSpPr/>
          <p:nvPr/>
        </p:nvSpPr>
        <p:spPr>
          <a:xfrm>
            <a:off x="4626694" y="5173269"/>
            <a:ext cx="348051" cy="348051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Aller" panose="020B0503030302020204" pitchFamily="34" charset="0"/>
                <a:cs typeface="Arial" pitchFamily="34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72294667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CF5DD-37C7-C440-39E0-97A2A7FB4E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Legacy Modernization: UI First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1AA955-A068-4C09-9A9F-E2F1421CEE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729D4-A164-47A3-830D-E792BCE699E4}" type="slidenum">
              <a:rPr lang="en-US" smtClean="0"/>
              <a:t>51</a:t>
            </a:fld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377CF3E-C8D2-9A31-1BA0-FD5B275AFB79}"/>
              </a:ext>
            </a:extLst>
          </p:cNvPr>
          <p:cNvSpPr/>
          <p:nvPr/>
        </p:nvSpPr>
        <p:spPr>
          <a:xfrm>
            <a:off x="9332394" y="1453398"/>
            <a:ext cx="1014570" cy="4910436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>
              <a:solidFill>
                <a:schemeClr val="tx1"/>
              </a:solidFill>
              <a:latin typeface="Aller" panose="020B0503030302020204" pitchFamily="34" charset="0"/>
              <a:cs typeface="Arial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32055E8-BBD0-F240-1ABB-DE8DA127DA5B}"/>
              </a:ext>
            </a:extLst>
          </p:cNvPr>
          <p:cNvGrpSpPr/>
          <p:nvPr/>
        </p:nvGrpSpPr>
        <p:grpSpPr>
          <a:xfrm>
            <a:off x="9382681" y="1529562"/>
            <a:ext cx="910827" cy="4698675"/>
            <a:chOff x="10713088" y="889880"/>
            <a:chExt cx="1019972" cy="5261721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6951C517-FD81-8031-2F99-CB9D48F79F03}"/>
                </a:ext>
              </a:extLst>
            </p:cNvPr>
            <p:cNvGrpSpPr/>
            <p:nvPr/>
          </p:nvGrpSpPr>
          <p:grpSpPr>
            <a:xfrm>
              <a:off x="10713088" y="889880"/>
              <a:ext cx="1019972" cy="1243018"/>
              <a:chOff x="10713088" y="889880"/>
              <a:chExt cx="1019972" cy="1243018"/>
            </a:xfrm>
          </p:grpSpPr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C7A0887-280C-9E3F-D2DF-745D2586E911}"/>
                  </a:ext>
                </a:extLst>
              </p:cNvPr>
              <p:cNvSpPr txBox="1"/>
              <p:nvPr/>
            </p:nvSpPr>
            <p:spPr>
              <a:xfrm>
                <a:off x="10713088" y="1546980"/>
                <a:ext cx="1019972" cy="5859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rgbClr val="4D4F53"/>
                    </a:solidFill>
                    <a:latin typeface="Aller Light" panose="020B0503040302020204" pitchFamily="34" charset="0"/>
                    <a:cs typeface="Arial" pitchFamily="34" charset="0"/>
                  </a:rPr>
                  <a:t>Capability</a:t>
                </a:r>
                <a:br>
                  <a:rPr lang="en-US" sz="1400" dirty="0">
                    <a:solidFill>
                      <a:srgbClr val="4D4F53"/>
                    </a:solidFill>
                    <a:latin typeface="Aller Light" panose="020B0503040302020204" pitchFamily="34" charset="0"/>
                    <a:cs typeface="Arial" pitchFamily="34" charset="0"/>
                  </a:rPr>
                </a:br>
                <a:r>
                  <a:rPr lang="en-US" sz="1400" dirty="0">
                    <a:solidFill>
                      <a:srgbClr val="4D4F53"/>
                    </a:solidFill>
                    <a:latin typeface="Aller Light" panose="020B0503040302020204" pitchFamily="34" charset="0"/>
                    <a:cs typeface="Arial" pitchFamily="34" charset="0"/>
                  </a:rPr>
                  <a:t>API</a:t>
                </a:r>
              </a:p>
            </p:txBody>
          </p:sp>
          <p:pic>
            <p:nvPicPr>
              <p:cNvPr id="17" name="Picture 8" descr="Eze Vault Icon - Web Service Icon, HD Png Download - kindpng">
                <a:extLst>
                  <a:ext uri="{FF2B5EF4-FFF2-40B4-BE49-F238E27FC236}">
                    <a16:creationId xmlns:a16="http://schemas.microsoft.com/office/drawing/2014/main" id="{DA9881E7-DEC4-EA67-0A1C-A4AEA218A1A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screen">
                <a:clrChange>
                  <a:clrFrom>
                    <a:srgbClr val="F7F7F7"/>
                  </a:clrFrom>
                  <a:clrTo>
                    <a:srgbClr val="F7F7F7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784409" y="889880"/>
                <a:ext cx="877331" cy="7437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54D4E6FC-87B2-70E1-1352-AFAEDE99EE84}"/>
                </a:ext>
              </a:extLst>
            </p:cNvPr>
            <p:cNvGrpSpPr/>
            <p:nvPr/>
          </p:nvGrpSpPr>
          <p:grpSpPr>
            <a:xfrm>
              <a:off x="10821836" y="2450886"/>
              <a:ext cx="802477" cy="1250904"/>
              <a:chOff x="10821836" y="2450886"/>
              <a:chExt cx="802477" cy="1250904"/>
            </a:xfrm>
          </p:grpSpPr>
          <p:pic>
            <p:nvPicPr>
              <p:cNvPr id="14" name="Picture 2" descr="Cloud Services icon PNG and SVG Vector Free Download">
                <a:extLst>
                  <a:ext uri="{FF2B5EF4-FFF2-40B4-BE49-F238E27FC236}">
                    <a16:creationId xmlns:a16="http://schemas.microsoft.com/office/drawing/2014/main" id="{AA8CD047-0B8C-3607-124C-F4147122EE1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821836" y="2450886"/>
                <a:ext cx="802477" cy="63007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5EA8191-4DA2-86EE-C82D-F2AC3EA2D198}"/>
                  </a:ext>
                </a:extLst>
              </p:cNvPr>
              <p:cNvSpPr txBox="1"/>
              <p:nvPr/>
            </p:nvSpPr>
            <p:spPr>
              <a:xfrm>
                <a:off x="10828729" y="3115872"/>
                <a:ext cx="788691" cy="5859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rgbClr val="4D4F53"/>
                    </a:solidFill>
                    <a:latin typeface="Aller Light" panose="020B0503040302020204" pitchFamily="34" charset="0"/>
                    <a:cs typeface="Arial" pitchFamily="34" charset="0"/>
                  </a:rPr>
                  <a:t>System</a:t>
                </a:r>
                <a:br>
                  <a:rPr lang="en-US" sz="1400" dirty="0">
                    <a:solidFill>
                      <a:srgbClr val="4D4F53"/>
                    </a:solidFill>
                    <a:latin typeface="Aller Light" panose="020B0503040302020204" pitchFamily="34" charset="0"/>
                    <a:cs typeface="Arial" pitchFamily="34" charset="0"/>
                  </a:rPr>
                </a:br>
                <a:r>
                  <a:rPr lang="en-US" sz="1400" dirty="0">
                    <a:solidFill>
                      <a:srgbClr val="4D4F53"/>
                    </a:solidFill>
                    <a:latin typeface="Aller Light" panose="020B0503040302020204" pitchFamily="34" charset="0"/>
                    <a:cs typeface="Arial" pitchFamily="34" charset="0"/>
                  </a:rPr>
                  <a:t>API</a:t>
                </a:r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1145A321-00BC-94D5-C2B2-09F8525D3C65}"/>
                </a:ext>
              </a:extLst>
            </p:cNvPr>
            <p:cNvGrpSpPr/>
            <p:nvPr/>
          </p:nvGrpSpPr>
          <p:grpSpPr>
            <a:xfrm>
              <a:off x="10804883" y="3975393"/>
              <a:ext cx="836383" cy="662398"/>
              <a:chOff x="10804883" y="3975393"/>
              <a:chExt cx="836383" cy="662398"/>
            </a:xfrm>
          </p:grpSpPr>
          <p:pic>
            <p:nvPicPr>
              <p:cNvPr id="12" name="Picture 2" descr="Direction interface icon. Outline Direction interface vector icon for web  design isolated on white background Stock Vector | Adobe Stock">
                <a:extLst>
                  <a:ext uri="{FF2B5EF4-FFF2-40B4-BE49-F238E27FC236}">
                    <a16:creationId xmlns:a16="http://schemas.microsoft.com/office/drawing/2014/main" id="{74A7D3D4-CF07-B4BB-A127-5A3371BAB55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11018668" y="3975393"/>
                <a:ext cx="408813" cy="3480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93C181D-707B-878F-2907-942C404063F0}"/>
                  </a:ext>
                </a:extLst>
              </p:cNvPr>
              <p:cNvSpPr txBox="1"/>
              <p:nvPr/>
            </p:nvSpPr>
            <p:spPr>
              <a:xfrm>
                <a:off x="10804883" y="4330014"/>
                <a:ext cx="83638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rgbClr val="4D4F53"/>
                    </a:solidFill>
                    <a:latin typeface="Aller Light" panose="020B0503040302020204" pitchFamily="34" charset="0"/>
                    <a:cs typeface="Arial" pitchFamily="34" charset="0"/>
                  </a:rPr>
                  <a:t>Interface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F1A9BE67-F319-8CA1-666E-85AB44D587AE}"/>
                </a:ext>
              </a:extLst>
            </p:cNvPr>
            <p:cNvGrpSpPr/>
            <p:nvPr/>
          </p:nvGrpSpPr>
          <p:grpSpPr>
            <a:xfrm>
              <a:off x="10863775" y="5172996"/>
              <a:ext cx="775085" cy="978605"/>
              <a:chOff x="10835533" y="4920300"/>
              <a:chExt cx="775085" cy="978605"/>
            </a:xfrm>
          </p:grpSpPr>
          <p:pic>
            <p:nvPicPr>
              <p:cNvPr id="10" name="Picture 10" descr="Charger Icon | Line Iconpack | IconsMind">
                <a:extLst>
                  <a:ext uri="{FF2B5EF4-FFF2-40B4-BE49-F238E27FC236}">
                    <a16:creationId xmlns:a16="http://schemas.microsoft.com/office/drawing/2014/main" id="{5A98E45D-821F-75C0-064E-58689F9B7C0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10890324" y="4920300"/>
                <a:ext cx="665500" cy="6258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AAD4368-9D86-717A-2432-0CD4403BD73B}"/>
                  </a:ext>
                </a:extLst>
              </p:cNvPr>
              <p:cNvSpPr txBox="1"/>
              <p:nvPr/>
            </p:nvSpPr>
            <p:spPr>
              <a:xfrm>
                <a:off x="10835533" y="5591128"/>
                <a:ext cx="77508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rgbClr val="4D4F53"/>
                    </a:solidFill>
                    <a:latin typeface="Aller Light" panose="020B0503040302020204" pitchFamily="34" charset="0"/>
                    <a:cs typeface="Arial" pitchFamily="34" charset="0"/>
                  </a:rPr>
                  <a:t>Adapter</a:t>
                </a:r>
              </a:p>
            </p:txBody>
          </p:sp>
        </p:grp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39AB8743-1425-8F56-406B-9FC6C351395A}"/>
              </a:ext>
            </a:extLst>
          </p:cNvPr>
          <p:cNvSpPr txBox="1"/>
          <p:nvPr/>
        </p:nvSpPr>
        <p:spPr>
          <a:xfrm>
            <a:off x="9451061" y="1150661"/>
            <a:ext cx="7740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b="1" dirty="0">
                <a:solidFill>
                  <a:srgbClr val="4D4F53"/>
                </a:solidFill>
                <a:latin typeface="Aller Light" panose="020B0503040302020204" pitchFamily="34" charset="0"/>
                <a:cs typeface="Arial" pitchFamily="34" charset="0"/>
              </a:rPr>
              <a:t>LEGEND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4B70079-79B6-1913-2560-177919C5D740}"/>
              </a:ext>
            </a:extLst>
          </p:cNvPr>
          <p:cNvGrpSpPr/>
          <p:nvPr/>
        </p:nvGrpSpPr>
        <p:grpSpPr>
          <a:xfrm>
            <a:off x="1619410" y="962764"/>
            <a:ext cx="1813544" cy="5384209"/>
            <a:chOff x="3797696" y="654838"/>
            <a:chExt cx="1813544" cy="5384209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6C134D31-F276-460E-C013-F241CD55CA1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54963" y="1238049"/>
              <a:ext cx="1110753" cy="750678"/>
            </a:xfrm>
            <a:prstGeom prst="rect">
              <a:avLst/>
            </a:prstGeom>
          </p:spPr>
        </p:pic>
        <p:pic>
          <p:nvPicPr>
            <p:cNvPr id="21" name="Picture 20" descr="A picture containing clipart&#10;&#10;Description automatically generated">
              <a:extLst>
                <a:ext uri="{FF2B5EF4-FFF2-40B4-BE49-F238E27FC236}">
                  <a16:creationId xmlns:a16="http://schemas.microsoft.com/office/drawing/2014/main" id="{0E8265D4-BFF1-F735-F22B-EE25BB4CBFB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77119" y="5286143"/>
              <a:ext cx="1134121" cy="752904"/>
            </a:xfrm>
            <a:prstGeom prst="rect">
              <a:avLst/>
            </a:prstGeom>
          </p:spPr>
        </p:pic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C42C8DBF-83E1-59BB-07D6-1B6EAED41822}"/>
                </a:ext>
              </a:extLst>
            </p:cNvPr>
            <p:cNvGrpSpPr/>
            <p:nvPr/>
          </p:nvGrpSpPr>
          <p:grpSpPr>
            <a:xfrm>
              <a:off x="4453333" y="3048418"/>
              <a:ext cx="1134954" cy="1317059"/>
              <a:chOff x="2900933" y="2372072"/>
              <a:chExt cx="2012697" cy="2335636"/>
            </a:xfrm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45992CDE-76A7-5F7C-53CC-E44BA6E303E8}"/>
                  </a:ext>
                </a:extLst>
              </p:cNvPr>
              <p:cNvSpPr/>
              <p:nvPr/>
            </p:nvSpPr>
            <p:spPr>
              <a:xfrm>
                <a:off x="4331424" y="3331667"/>
                <a:ext cx="136974" cy="10885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ller" panose="020B0503030302020204" pitchFamily="34" charset="0"/>
                  <a:cs typeface="Arial" pitchFamily="34" charset="0"/>
                </a:endParaRPr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DB83337E-D7EF-A750-1EC1-2DC44D3D295E}"/>
                  </a:ext>
                </a:extLst>
              </p:cNvPr>
              <p:cNvSpPr/>
              <p:nvPr/>
            </p:nvSpPr>
            <p:spPr>
              <a:xfrm>
                <a:off x="4331424" y="3639299"/>
                <a:ext cx="136974" cy="10885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ller" panose="020B0503030302020204" pitchFamily="34" charset="0"/>
                  <a:cs typeface="Arial" pitchFamily="34" charset="0"/>
                </a:endParaRPr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C479D549-5413-933B-63DD-D27D97733759}"/>
                  </a:ext>
                </a:extLst>
              </p:cNvPr>
              <p:cNvSpPr/>
              <p:nvPr/>
            </p:nvSpPr>
            <p:spPr>
              <a:xfrm>
                <a:off x="4333822" y="3948532"/>
                <a:ext cx="136974" cy="10885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ller" panose="020B0503030302020204" pitchFamily="34" charset="0"/>
                  <a:cs typeface="Arial" pitchFamily="34" charset="0"/>
                </a:endParaRPr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72395994-1E09-7512-732F-131C3BEAB8F3}"/>
                  </a:ext>
                </a:extLst>
              </p:cNvPr>
              <p:cNvSpPr/>
              <p:nvPr/>
            </p:nvSpPr>
            <p:spPr>
              <a:xfrm>
                <a:off x="4333822" y="4256164"/>
                <a:ext cx="136974" cy="10885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ller" panose="020B0503030302020204" pitchFamily="34" charset="0"/>
                  <a:cs typeface="Arial" pitchFamily="34" charset="0"/>
                </a:endParaRPr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17F83E03-7C37-731F-4B0B-2DD1EB2E08AD}"/>
                  </a:ext>
                </a:extLst>
              </p:cNvPr>
              <p:cNvSpPr/>
              <p:nvPr/>
            </p:nvSpPr>
            <p:spPr>
              <a:xfrm>
                <a:off x="3832123" y="3644032"/>
                <a:ext cx="136974" cy="6626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ller" panose="020B0503030302020204" pitchFamily="34" charset="0"/>
                  <a:cs typeface="Arial" pitchFamily="34" charset="0"/>
                </a:endParaRPr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07F55135-EF05-889C-FED3-5AE1C38EA65D}"/>
                  </a:ext>
                </a:extLst>
              </p:cNvPr>
              <p:cNvSpPr/>
              <p:nvPr/>
            </p:nvSpPr>
            <p:spPr>
              <a:xfrm>
                <a:off x="3832123" y="3984793"/>
                <a:ext cx="136974" cy="6626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ller" panose="020B0503030302020204" pitchFamily="34" charset="0"/>
                  <a:cs typeface="Arial" pitchFamily="34" charset="0"/>
                </a:endParaRPr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2C3D22EC-E82F-6A1A-5313-7FB87E241145}"/>
                  </a:ext>
                </a:extLst>
              </p:cNvPr>
              <p:cNvSpPr/>
              <p:nvPr/>
            </p:nvSpPr>
            <p:spPr>
              <a:xfrm>
                <a:off x="3298041" y="4256164"/>
                <a:ext cx="136974" cy="10885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ller" panose="020B0503030302020204" pitchFamily="34" charset="0"/>
                  <a:cs typeface="Arial" pitchFamily="34" charset="0"/>
                </a:endParaRPr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F7F9F425-369F-734B-D4E9-5022C5AAD057}"/>
                  </a:ext>
                </a:extLst>
              </p:cNvPr>
              <p:cNvSpPr/>
              <p:nvPr/>
            </p:nvSpPr>
            <p:spPr>
              <a:xfrm>
                <a:off x="3318403" y="3630633"/>
                <a:ext cx="136974" cy="10885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ller" panose="020B0503030302020204" pitchFamily="34" charset="0"/>
                  <a:cs typeface="Arial" pitchFamily="34" charset="0"/>
                </a:endParaRPr>
              </a:p>
            </p:txBody>
          </p:sp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14732DC4-1A09-7F82-EA1A-872779042D43}"/>
                  </a:ext>
                </a:extLst>
              </p:cNvPr>
              <p:cNvSpPr/>
              <p:nvPr/>
            </p:nvSpPr>
            <p:spPr>
              <a:xfrm>
                <a:off x="3782869" y="2992425"/>
                <a:ext cx="1053810" cy="1670468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ller" panose="020B0503030302020204" pitchFamily="34" charset="0"/>
                  <a:cs typeface="Arial" pitchFamily="34" charset="0"/>
                </a:endParaRPr>
              </a:p>
            </p:txBody>
          </p:sp>
          <p:sp>
            <p:nvSpPr>
              <p:cNvPr id="37" name="Rectangle: Rounded Corners 36">
                <a:extLst>
                  <a:ext uri="{FF2B5EF4-FFF2-40B4-BE49-F238E27FC236}">
                    <a16:creationId xmlns:a16="http://schemas.microsoft.com/office/drawing/2014/main" id="{3662D75A-38B1-BC8B-4D12-1EB3D94151BB}"/>
                  </a:ext>
                </a:extLst>
              </p:cNvPr>
              <p:cNvSpPr/>
              <p:nvPr/>
            </p:nvSpPr>
            <p:spPr>
              <a:xfrm>
                <a:off x="2944754" y="2413021"/>
                <a:ext cx="1249696" cy="2249872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ller" panose="020B0503030302020204" pitchFamily="34" charset="0"/>
                  <a:cs typeface="Arial" pitchFamily="34" charset="0"/>
                </a:endParaRPr>
              </a:p>
            </p:txBody>
          </p:sp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id="{B3F144E8-53F6-D80A-01D3-9142D9EDEA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screen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900933" y="2372072"/>
                <a:ext cx="2012697" cy="2335636"/>
              </a:xfrm>
              <a:prstGeom prst="rect">
                <a:avLst/>
              </a:prstGeom>
            </p:spPr>
          </p:pic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BFF7A3F7-13AA-B158-0BBE-F86149B7C50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65397" y="3059531"/>
                <a:ext cx="0" cy="272135"/>
              </a:xfrm>
              <a:prstGeom prst="straightConnector1">
                <a:avLst/>
              </a:prstGeom>
              <a:ln>
                <a:solidFill>
                  <a:srgbClr val="00EE03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9FE11625-A265-417F-7E8D-2F5642D5655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703748" y="4002960"/>
                <a:ext cx="0" cy="307631"/>
              </a:xfrm>
              <a:prstGeom prst="straightConnector1">
                <a:avLst/>
              </a:prstGeom>
              <a:ln>
                <a:solidFill>
                  <a:srgbClr val="00EE03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41" name="Picture 4">
                <a:extLst>
                  <a:ext uri="{FF2B5EF4-FFF2-40B4-BE49-F238E27FC236}">
                    <a16:creationId xmlns:a16="http://schemas.microsoft.com/office/drawing/2014/main" id="{A9A15B67-484E-BDA6-37B7-3854B27096D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 cstate="screen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694427" y="3139805"/>
                <a:ext cx="206182" cy="20303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10C2289E-40CB-2642-F361-37FA726323E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88747" y="4338988"/>
                <a:ext cx="0" cy="272135"/>
              </a:xfrm>
              <a:prstGeom prst="straightConnector1">
                <a:avLst/>
              </a:prstGeom>
              <a:ln>
                <a:solidFill>
                  <a:srgbClr val="00EE03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Arrow Connector 42">
                <a:extLst>
                  <a:ext uri="{FF2B5EF4-FFF2-40B4-BE49-F238E27FC236}">
                    <a16:creationId xmlns:a16="http://schemas.microsoft.com/office/drawing/2014/main" id="{A5B52DBC-E65C-03EB-1FEA-02D879C3481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240111" y="4014319"/>
                <a:ext cx="0" cy="307631"/>
              </a:xfrm>
              <a:prstGeom prst="straightConnector1">
                <a:avLst/>
              </a:prstGeom>
              <a:ln>
                <a:solidFill>
                  <a:srgbClr val="00EE03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Connector: Elbow 43">
                <a:extLst>
                  <a:ext uri="{FF2B5EF4-FFF2-40B4-BE49-F238E27FC236}">
                    <a16:creationId xmlns:a16="http://schemas.microsoft.com/office/drawing/2014/main" id="{EC9B70ED-A71C-B272-5A5B-187C449D3A8C}"/>
                  </a:ext>
                </a:extLst>
              </p:cNvPr>
              <p:cNvCxnSpPr>
                <a:cxnSpLocks/>
                <a:stCxn id="35" idx="1"/>
                <a:endCxn id="34" idx="1"/>
              </p:cNvCxnSpPr>
              <p:nvPr/>
            </p:nvCxnSpPr>
            <p:spPr>
              <a:xfrm rot="10800000" flipV="1">
                <a:off x="3298041" y="3685060"/>
                <a:ext cx="20363" cy="625531"/>
              </a:xfrm>
              <a:prstGeom prst="bentConnector3">
                <a:avLst>
                  <a:gd name="adj1" fmla="val 1374532"/>
                </a:avLst>
              </a:prstGeom>
              <a:ln>
                <a:solidFill>
                  <a:srgbClr val="00EE03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Arrow Connector 44">
                <a:extLst>
                  <a:ext uri="{FF2B5EF4-FFF2-40B4-BE49-F238E27FC236}">
                    <a16:creationId xmlns:a16="http://schemas.microsoft.com/office/drawing/2014/main" id="{9FC1009E-2379-D99F-7708-6E782603C35F}"/>
                  </a:ext>
                </a:extLst>
              </p:cNvPr>
              <p:cNvCxnSpPr>
                <a:stCxn id="32" idx="2"/>
                <a:endCxn id="33" idx="0"/>
              </p:cNvCxnSpPr>
              <p:nvPr/>
            </p:nvCxnSpPr>
            <p:spPr>
              <a:xfrm>
                <a:off x="3900610" y="3710292"/>
                <a:ext cx="0" cy="274501"/>
              </a:xfrm>
              <a:prstGeom prst="straightConnector1">
                <a:avLst/>
              </a:prstGeom>
              <a:ln>
                <a:solidFill>
                  <a:srgbClr val="00EE03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Connector: Elbow 45">
                <a:extLst>
                  <a:ext uri="{FF2B5EF4-FFF2-40B4-BE49-F238E27FC236}">
                    <a16:creationId xmlns:a16="http://schemas.microsoft.com/office/drawing/2014/main" id="{351F64E4-61C0-1DA0-B1EC-93062AE0A899}"/>
                  </a:ext>
                </a:extLst>
              </p:cNvPr>
              <p:cNvCxnSpPr>
                <a:stCxn id="28" idx="3"/>
                <a:endCxn id="29" idx="3"/>
              </p:cNvCxnSpPr>
              <p:nvPr/>
            </p:nvCxnSpPr>
            <p:spPr>
              <a:xfrm>
                <a:off x="4468398" y="3386095"/>
                <a:ext cx="14418" cy="307632"/>
              </a:xfrm>
              <a:prstGeom prst="bentConnector3">
                <a:avLst>
                  <a:gd name="adj1" fmla="val 1800000"/>
                </a:avLst>
              </a:prstGeom>
              <a:ln>
                <a:solidFill>
                  <a:srgbClr val="00EE03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Connector: Elbow 46">
                <a:extLst>
                  <a:ext uri="{FF2B5EF4-FFF2-40B4-BE49-F238E27FC236}">
                    <a16:creationId xmlns:a16="http://schemas.microsoft.com/office/drawing/2014/main" id="{B1D9F508-21EE-5134-0E57-91FC0BD55F02}"/>
                  </a:ext>
                </a:extLst>
              </p:cNvPr>
              <p:cNvCxnSpPr>
                <a:stCxn id="30" idx="3"/>
                <a:endCxn id="31" idx="3"/>
              </p:cNvCxnSpPr>
              <p:nvPr/>
            </p:nvCxnSpPr>
            <p:spPr>
              <a:xfrm>
                <a:off x="4470797" y="4002960"/>
                <a:ext cx="14418" cy="307632"/>
              </a:xfrm>
              <a:prstGeom prst="bentConnector3">
                <a:avLst>
                  <a:gd name="adj1" fmla="val 1800000"/>
                </a:avLst>
              </a:prstGeom>
              <a:ln>
                <a:solidFill>
                  <a:srgbClr val="00EE03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4EAE5E55-CDFA-4D3D-202A-5006D97DF121}"/>
                  </a:ext>
                </a:extLst>
              </p:cNvPr>
              <p:cNvSpPr/>
              <p:nvPr/>
            </p:nvSpPr>
            <p:spPr>
              <a:xfrm>
                <a:off x="4024909" y="3542248"/>
                <a:ext cx="285624" cy="28562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ller" panose="020B0503030302020204" pitchFamily="34" charset="0"/>
                  <a:cs typeface="Arial" pitchFamily="34" charset="0"/>
                </a:endParaRPr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485DE03D-8EDE-502B-C791-4749494EBECF}"/>
                  </a:ext>
                </a:extLst>
              </p:cNvPr>
              <p:cNvSpPr/>
              <p:nvPr/>
            </p:nvSpPr>
            <p:spPr>
              <a:xfrm>
                <a:off x="3364323" y="4242357"/>
                <a:ext cx="258541" cy="15660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ller" panose="020B0503030302020204" pitchFamily="34" charset="0"/>
                  <a:cs typeface="Arial" pitchFamily="34" charset="0"/>
                </a:endParaRPr>
              </a:p>
            </p:txBody>
          </p:sp>
          <p:pic>
            <p:nvPicPr>
              <p:cNvPr id="50" name="Picture 6">
                <a:extLst>
                  <a:ext uri="{FF2B5EF4-FFF2-40B4-BE49-F238E27FC236}">
                    <a16:creationId xmlns:a16="http://schemas.microsoft.com/office/drawing/2014/main" id="{3A5F501A-951A-7AC0-3B00-453EC4F9BBF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 cstate="screen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04127" y="3523908"/>
                <a:ext cx="327297" cy="3223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1" name="Picture 50" descr="A picture containing clipart&#10;&#10;Description automatically generated">
                <a:extLst>
                  <a:ext uri="{FF2B5EF4-FFF2-40B4-BE49-F238E27FC236}">
                    <a16:creationId xmlns:a16="http://schemas.microsoft.com/office/drawing/2014/main" id="{3262B118-4A69-73BE-7190-7F8A6EA6A6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screen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347971" y="4198180"/>
                <a:ext cx="285939" cy="247538"/>
              </a:xfrm>
              <a:prstGeom prst="rect">
                <a:avLst/>
              </a:prstGeom>
            </p:spPr>
          </p:pic>
        </p:grpSp>
        <p:pic>
          <p:nvPicPr>
            <p:cNvPr id="23" name="Picture 12" descr="The AS400 integration | Discover BrightAnalytics">
              <a:extLst>
                <a:ext uri="{FF2B5EF4-FFF2-40B4-BE49-F238E27FC236}">
                  <a16:creationId xmlns:a16="http://schemas.microsoft.com/office/drawing/2014/main" id="{7B49501A-C452-F63D-6A53-04116AD88A1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3797696" y="3592273"/>
              <a:ext cx="580785" cy="3577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10" descr="IBM DB2 App Integration - Pipeliner CRM">
              <a:extLst>
                <a:ext uri="{FF2B5EF4-FFF2-40B4-BE49-F238E27FC236}">
                  <a16:creationId xmlns:a16="http://schemas.microsoft.com/office/drawing/2014/main" id="{E9210D6F-932F-8A14-D9ED-D086E073845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3937743" y="5405816"/>
              <a:ext cx="462080" cy="4793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2">
              <a:extLst>
                <a:ext uri="{FF2B5EF4-FFF2-40B4-BE49-F238E27FC236}">
                  <a16:creationId xmlns:a16="http://schemas.microsoft.com/office/drawing/2014/main" id="{DAA472C4-D047-6DBA-A87F-72798D9CD98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61755" y="654838"/>
              <a:ext cx="343891" cy="4245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13CEF0F3-B2B3-02C7-6CDA-BFE3016D40F7}"/>
                </a:ext>
              </a:extLst>
            </p:cNvPr>
            <p:cNvCxnSpPr>
              <a:cxnSpLocks/>
              <a:stCxn id="20" idx="2"/>
              <a:endCxn id="38" idx="0"/>
            </p:cNvCxnSpPr>
            <p:nvPr/>
          </p:nvCxnSpPr>
          <p:spPr>
            <a:xfrm>
              <a:off x="5010340" y="1988727"/>
              <a:ext cx="10470" cy="1059691"/>
            </a:xfrm>
            <a:prstGeom prst="straightConnector1">
              <a:avLst/>
            </a:prstGeom>
            <a:ln>
              <a:solidFill>
                <a:schemeClr val="accent4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AE85CFE0-A2E8-D48C-77CA-3F056D3A4903}"/>
                </a:ext>
              </a:extLst>
            </p:cNvPr>
            <p:cNvCxnSpPr>
              <a:cxnSpLocks/>
              <a:stCxn id="38" idx="2"/>
              <a:endCxn id="21" idx="0"/>
            </p:cNvCxnSpPr>
            <p:nvPr/>
          </p:nvCxnSpPr>
          <p:spPr>
            <a:xfrm>
              <a:off x="5020810" y="4365477"/>
              <a:ext cx="23370" cy="920666"/>
            </a:xfrm>
            <a:prstGeom prst="straightConnector1">
              <a:avLst/>
            </a:prstGeom>
            <a:ln>
              <a:solidFill>
                <a:schemeClr val="accent4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2" name="Picture 18" descr="Angular - PRESS KIT">
            <a:extLst>
              <a:ext uri="{FF2B5EF4-FFF2-40B4-BE49-F238E27FC236}">
                <a16:creationId xmlns:a16="http://schemas.microsoft.com/office/drawing/2014/main" id="{9DFE132D-B3B1-BC94-30E2-FF6056A4CC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29964" y="2441198"/>
            <a:ext cx="462598" cy="462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3" name="Group 52">
            <a:extLst>
              <a:ext uri="{FF2B5EF4-FFF2-40B4-BE49-F238E27FC236}">
                <a16:creationId xmlns:a16="http://schemas.microsoft.com/office/drawing/2014/main" id="{2573AAE5-F026-5F1B-3D5B-B8D7AA61C3C5}"/>
              </a:ext>
            </a:extLst>
          </p:cNvPr>
          <p:cNvGrpSpPr/>
          <p:nvPr/>
        </p:nvGrpSpPr>
        <p:grpSpPr>
          <a:xfrm>
            <a:off x="7601617" y="3658061"/>
            <a:ext cx="1077535" cy="2498398"/>
            <a:chOff x="9304774" y="3350135"/>
            <a:chExt cx="1077535" cy="2498398"/>
          </a:xfrm>
        </p:grpSpPr>
        <p:pic>
          <p:nvPicPr>
            <p:cNvPr id="54" name="Picture 8" descr="Eze Vault Icon - Web Service Icon, HD Png Download - kindpng">
              <a:extLst>
                <a:ext uri="{FF2B5EF4-FFF2-40B4-BE49-F238E27FC236}">
                  <a16:creationId xmlns:a16="http://schemas.microsoft.com/office/drawing/2014/main" id="{FC129B5D-8E60-508D-F196-C92E495911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 cstate="screen">
              <a:clrChange>
                <a:clrFrom>
                  <a:srgbClr val="F7F7F7"/>
                </a:clrFrom>
                <a:clrTo>
                  <a:srgbClr val="F7F7F7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97603" y="3457518"/>
              <a:ext cx="466505" cy="3954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5" name="Picture 2" descr="Cloud Services icon PNG and SVG Vector Free Download">
              <a:extLst>
                <a:ext uri="{FF2B5EF4-FFF2-40B4-BE49-F238E27FC236}">
                  <a16:creationId xmlns:a16="http://schemas.microsoft.com/office/drawing/2014/main" id="{D4433909-EFE0-9AED-9D4E-B8228E881E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25888" y="4635705"/>
              <a:ext cx="388370" cy="3049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6" name="Picture 2" descr="Cloud Services icon PNG and SVG Vector Free Download">
              <a:extLst>
                <a:ext uri="{FF2B5EF4-FFF2-40B4-BE49-F238E27FC236}">
                  <a16:creationId xmlns:a16="http://schemas.microsoft.com/office/drawing/2014/main" id="{AEFC73A6-6725-5977-102E-66038CC063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20959" y="4635705"/>
              <a:ext cx="388370" cy="3049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7" name="Picture 56" descr="A picture containing clipart&#10;&#10;Description automatically generated">
              <a:extLst>
                <a:ext uri="{FF2B5EF4-FFF2-40B4-BE49-F238E27FC236}">
                  <a16:creationId xmlns:a16="http://schemas.microsoft.com/office/drawing/2014/main" id="{5198C9C4-E713-1429-EDC4-7FC39B254B64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459228" y="5634858"/>
              <a:ext cx="388371" cy="213675"/>
            </a:xfrm>
            <a:prstGeom prst="rect">
              <a:avLst/>
            </a:prstGeom>
          </p:spPr>
        </p:pic>
        <p:pic>
          <p:nvPicPr>
            <p:cNvPr id="58" name="Picture 57" descr="A picture containing clipart&#10;&#10;Description automatically generated">
              <a:extLst>
                <a:ext uri="{FF2B5EF4-FFF2-40B4-BE49-F238E27FC236}">
                  <a16:creationId xmlns:a16="http://schemas.microsoft.com/office/drawing/2014/main" id="{BF3F69F2-24C8-F6F4-EC45-EAC8043300B5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957478" y="5634858"/>
              <a:ext cx="388371" cy="213675"/>
            </a:xfrm>
            <a:prstGeom prst="rect">
              <a:avLst/>
            </a:prstGeom>
          </p:spPr>
        </p:pic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4503FF37-4468-6C91-3808-8B5307356499}"/>
                </a:ext>
              </a:extLst>
            </p:cNvPr>
            <p:cNvGrpSpPr/>
            <p:nvPr/>
          </p:nvGrpSpPr>
          <p:grpSpPr>
            <a:xfrm>
              <a:off x="9426817" y="4979181"/>
              <a:ext cx="320369" cy="329741"/>
              <a:chOff x="6711985" y="3593394"/>
              <a:chExt cx="428067" cy="440590"/>
            </a:xfrm>
          </p:grpSpPr>
          <p:grpSp>
            <p:nvGrpSpPr>
              <p:cNvPr id="82" name="Group 81">
                <a:extLst>
                  <a:ext uri="{FF2B5EF4-FFF2-40B4-BE49-F238E27FC236}">
                    <a16:creationId xmlns:a16="http://schemas.microsoft.com/office/drawing/2014/main" id="{42755AB3-66EC-56D2-1721-032364882E17}"/>
                  </a:ext>
                </a:extLst>
              </p:cNvPr>
              <p:cNvGrpSpPr/>
              <p:nvPr/>
            </p:nvGrpSpPr>
            <p:grpSpPr>
              <a:xfrm>
                <a:off x="6711985" y="3593394"/>
                <a:ext cx="428067" cy="440590"/>
                <a:chOff x="7585633" y="3964228"/>
                <a:chExt cx="428067" cy="440590"/>
              </a:xfrm>
            </p:grpSpPr>
            <p:sp>
              <p:nvSpPr>
                <p:cNvPr id="84" name="Rectangle: Rounded Corners 83">
                  <a:extLst>
                    <a:ext uri="{FF2B5EF4-FFF2-40B4-BE49-F238E27FC236}">
                      <a16:creationId xmlns:a16="http://schemas.microsoft.com/office/drawing/2014/main" id="{DA876603-C688-7F57-3B01-ED887272B069}"/>
                    </a:ext>
                  </a:extLst>
                </p:cNvPr>
                <p:cNvSpPr/>
                <p:nvPr/>
              </p:nvSpPr>
              <p:spPr>
                <a:xfrm>
                  <a:off x="7748157" y="4109836"/>
                  <a:ext cx="265543" cy="294982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400" dirty="0">
                    <a:solidFill>
                      <a:schemeClr val="tx1"/>
                    </a:solidFill>
                    <a:latin typeface="Aller" panose="020B0503030302020204" pitchFamily="34" charset="0"/>
                    <a:cs typeface="Arial" pitchFamily="34" charset="0"/>
                  </a:endParaRPr>
                </a:p>
              </p:txBody>
            </p:sp>
            <p:pic>
              <p:nvPicPr>
                <p:cNvPr id="85" name="Picture 2" descr="Direction interface icon. Outline Direction interface vector icon for web  design isolated on white background Stock Vector | Adobe Stock">
                  <a:extLst>
                    <a:ext uri="{FF2B5EF4-FFF2-40B4-BE49-F238E27FC236}">
                      <a16:creationId xmlns:a16="http://schemas.microsoft.com/office/drawing/2014/main" id="{7B436D44-6C41-7B14-00A5-E2443CD4759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8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 bwMode="auto">
                <a:xfrm>
                  <a:off x="7585633" y="3964228"/>
                  <a:ext cx="325047" cy="27669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83" name="Picture 10" descr="Charger Icon | Line Iconpack | IconsMind">
                <a:extLst>
                  <a:ext uri="{FF2B5EF4-FFF2-40B4-BE49-F238E27FC236}">
                    <a16:creationId xmlns:a16="http://schemas.microsoft.com/office/drawing/2014/main" id="{C004FF50-9CF3-D467-3F40-0B06739DEC7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6902994" y="3823578"/>
                <a:ext cx="220425" cy="1735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2D50D15B-9C33-4ACD-96F7-AE7B10CCD5A7}"/>
                </a:ext>
              </a:extLst>
            </p:cNvPr>
            <p:cNvGrpSpPr/>
            <p:nvPr/>
          </p:nvGrpSpPr>
          <p:grpSpPr>
            <a:xfrm>
              <a:off x="9927744" y="4979181"/>
              <a:ext cx="320369" cy="329741"/>
              <a:chOff x="6711985" y="3593394"/>
              <a:chExt cx="428067" cy="440590"/>
            </a:xfrm>
          </p:grpSpPr>
          <p:grpSp>
            <p:nvGrpSpPr>
              <p:cNvPr id="78" name="Group 77">
                <a:extLst>
                  <a:ext uri="{FF2B5EF4-FFF2-40B4-BE49-F238E27FC236}">
                    <a16:creationId xmlns:a16="http://schemas.microsoft.com/office/drawing/2014/main" id="{3E26FC72-57B2-93E9-8006-4CC63BFCAA8E}"/>
                  </a:ext>
                </a:extLst>
              </p:cNvPr>
              <p:cNvGrpSpPr/>
              <p:nvPr/>
            </p:nvGrpSpPr>
            <p:grpSpPr>
              <a:xfrm>
                <a:off x="6711985" y="3593394"/>
                <a:ext cx="428067" cy="440590"/>
                <a:chOff x="7585633" y="3964228"/>
                <a:chExt cx="428067" cy="440590"/>
              </a:xfrm>
            </p:grpSpPr>
            <p:sp>
              <p:nvSpPr>
                <p:cNvPr id="80" name="Rectangle: Rounded Corners 79">
                  <a:extLst>
                    <a:ext uri="{FF2B5EF4-FFF2-40B4-BE49-F238E27FC236}">
                      <a16:creationId xmlns:a16="http://schemas.microsoft.com/office/drawing/2014/main" id="{1164767A-275D-5276-E44A-F03981868ED0}"/>
                    </a:ext>
                  </a:extLst>
                </p:cNvPr>
                <p:cNvSpPr/>
                <p:nvPr/>
              </p:nvSpPr>
              <p:spPr>
                <a:xfrm>
                  <a:off x="7748157" y="4109836"/>
                  <a:ext cx="265543" cy="294982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400" dirty="0">
                    <a:solidFill>
                      <a:schemeClr val="tx1"/>
                    </a:solidFill>
                    <a:latin typeface="Aller" panose="020B0503030302020204" pitchFamily="34" charset="0"/>
                    <a:cs typeface="Arial" pitchFamily="34" charset="0"/>
                  </a:endParaRPr>
                </a:p>
              </p:txBody>
            </p:sp>
            <p:pic>
              <p:nvPicPr>
                <p:cNvPr id="81" name="Picture 2" descr="Direction interface icon. Outline Direction interface vector icon for web  design isolated on white background Stock Vector | Adobe Stock">
                  <a:extLst>
                    <a:ext uri="{FF2B5EF4-FFF2-40B4-BE49-F238E27FC236}">
                      <a16:creationId xmlns:a16="http://schemas.microsoft.com/office/drawing/2014/main" id="{7D0C6C42-2FC5-9239-0C12-37FDCFA812B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8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 bwMode="auto">
                <a:xfrm>
                  <a:off x="7585633" y="3964228"/>
                  <a:ext cx="325047" cy="27669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79" name="Picture 10" descr="Charger Icon | Line Iconpack | IconsMind">
                <a:extLst>
                  <a:ext uri="{FF2B5EF4-FFF2-40B4-BE49-F238E27FC236}">
                    <a16:creationId xmlns:a16="http://schemas.microsoft.com/office/drawing/2014/main" id="{22F1AC86-2CE0-5A4D-5A11-196D5388E15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6902994" y="3823578"/>
                <a:ext cx="220425" cy="1735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B6FB5198-6272-72A2-E64A-A2190D9D17DA}"/>
                </a:ext>
              </a:extLst>
            </p:cNvPr>
            <p:cNvGrpSpPr/>
            <p:nvPr/>
          </p:nvGrpSpPr>
          <p:grpSpPr>
            <a:xfrm>
              <a:off x="9394170" y="3895167"/>
              <a:ext cx="320369" cy="329741"/>
              <a:chOff x="6711985" y="3593394"/>
              <a:chExt cx="428067" cy="440590"/>
            </a:xfrm>
          </p:grpSpPr>
          <p:grpSp>
            <p:nvGrpSpPr>
              <p:cNvPr id="74" name="Group 73">
                <a:extLst>
                  <a:ext uri="{FF2B5EF4-FFF2-40B4-BE49-F238E27FC236}">
                    <a16:creationId xmlns:a16="http://schemas.microsoft.com/office/drawing/2014/main" id="{8C11702C-4294-3397-5D6A-238522F62ACF}"/>
                  </a:ext>
                </a:extLst>
              </p:cNvPr>
              <p:cNvGrpSpPr/>
              <p:nvPr/>
            </p:nvGrpSpPr>
            <p:grpSpPr>
              <a:xfrm>
                <a:off x="6711985" y="3593394"/>
                <a:ext cx="428067" cy="440590"/>
                <a:chOff x="7585633" y="3964228"/>
                <a:chExt cx="428067" cy="440590"/>
              </a:xfrm>
            </p:grpSpPr>
            <p:sp>
              <p:nvSpPr>
                <p:cNvPr id="76" name="Rectangle: Rounded Corners 75">
                  <a:extLst>
                    <a:ext uri="{FF2B5EF4-FFF2-40B4-BE49-F238E27FC236}">
                      <a16:creationId xmlns:a16="http://schemas.microsoft.com/office/drawing/2014/main" id="{8BC91C4A-71C3-75F1-08E5-65834CDC53BA}"/>
                    </a:ext>
                  </a:extLst>
                </p:cNvPr>
                <p:cNvSpPr/>
                <p:nvPr/>
              </p:nvSpPr>
              <p:spPr>
                <a:xfrm>
                  <a:off x="7748157" y="4109836"/>
                  <a:ext cx="265543" cy="294982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400" dirty="0">
                    <a:solidFill>
                      <a:schemeClr val="tx1"/>
                    </a:solidFill>
                    <a:latin typeface="Aller" panose="020B0503030302020204" pitchFamily="34" charset="0"/>
                    <a:cs typeface="Arial" pitchFamily="34" charset="0"/>
                  </a:endParaRPr>
                </a:p>
              </p:txBody>
            </p:sp>
            <p:pic>
              <p:nvPicPr>
                <p:cNvPr id="77" name="Picture 2" descr="Direction interface icon. Outline Direction interface vector icon for web  design isolated on white background Stock Vector | Adobe Stock">
                  <a:extLst>
                    <a:ext uri="{FF2B5EF4-FFF2-40B4-BE49-F238E27FC236}">
                      <a16:creationId xmlns:a16="http://schemas.microsoft.com/office/drawing/2014/main" id="{AD0D03A9-380B-17DF-9B67-C2C17066333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8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 bwMode="auto">
                <a:xfrm>
                  <a:off x="7585633" y="3964228"/>
                  <a:ext cx="325047" cy="27669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75" name="Picture 10" descr="Charger Icon | Line Iconpack | IconsMind">
                <a:extLst>
                  <a:ext uri="{FF2B5EF4-FFF2-40B4-BE49-F238E27FC236}">
                    <a16:creationId xmlns:a16="http://schemas.microsoft.com/office/drawing/2014/main" id="{69895BB1-5326-EA07-A236-EB774D205E4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6902994" y="3823578"/>
                <a:ext cx="220425" cy="1735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AFC06618-E98C-1EB2-235C-EF44F5111BCB}"/>
                </a:ext>
              </a:extLst>
            </p:cNvPr>
            <p:cNvGrpSpPr/>
            <p:nvPr/>
          </p:nvGrpSpPr>
          <p:grpSpPr>
            <a:xfrm>
              <a:off x="9888746" y="3895167"/>
              <a:ext cx="320369" cy="329741"/>
              <a:chOff x="6711985" y="3593394"/>
              <a:chExt cx="428067" cy="440590"/>
            </a:xfrm>
          </p:grpSpPr>
          <p:grpSp>
            <p:nvGrpSpPr>
              <p:cNvPr id="70" name="Group 69">
                <a:extLst>
                  <a:ext uri="{FF2B5EF4-FFF2-40B4-BE49-F238E27FC236}">
                    <a16:creationId xmlns:a16="http://schemas.microsoft.com/office/drawing/2014/main" id="{9102486E-DA49-6D1C-9F6A-BCDA77055038}"/>
                  </a:ext>
                </a:extLst>
              </p:cNvPr>
              <p:cNvGrpSpPr/>
              <p:nvPr/>
            </p:nvGrpSpPr>
            <p:grpSpPr>
              <a:xfrm>
                <a:off x="6711985" y="3593394"/>
                <a:ext cx="428067" cy="440590"/>
                <a:chOff x="7585633" y="3964228"/>
                <a:chExt cx="428067" cy="440590"/>
              </a:xfrm>
            </p:grpSpPr>
            <p:sp>
              <p:nvSpPr>
                <p:cNvPr id="72" name="Rectangle: Rounded Corners 71">
                  <a:extLst>
                    <a:ext uri="{FF2B5EF4-FFF2-40B4-BE49-F238E27FC236}">
                      <a16:creationId xmlns:a16="http://schemas.microsoft.com/office/drawing/2014/main" id="{285D056A-A638-1713-4518-E34C9684C6E0}"/>
                    </a:ext>
                  </a:extLst>
                </p:cNvPr>
                <p:cNvSpPr/>
                <p:nvPr/>
              </p:nvSpPr>
              <p:spPr>
                <a:xfrm>
                  <a:off x="7748157" y="4109836"/>
                  <a:ext cx="265543" cy="294982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400" dirty="0">
                    <a:solidFill>
                      <a:schemeClr val="tx1"/>
                    </a:solidFill>
                    <a:latin typeface="Aller" panose="020B0503030302020204" pitchFamily="34" charset="0"/>
                    <a:cs typeface="Arial" pitchFamily="34" charset="0"/>
                  </a:endParaRPr>
                </a:p>
              </p:txBody>
            </p:sp>
            <p:pic>
              <p:nvPicPr>
                <p:cNvPr id="73" name="Picture 2" descr="Direction interface icon. Outline Direction interface vector icon for web  design isolated on white background Stock Vector | Adobe Stock">
                  <a:extLst>
                    <a:ext uri="{FF2B5EF4-FFF2-40B4-BE49-F238E27FC236}">
                      <a16:creationId xmlns:a16="http://schemas.microsoft.com/office/drawing/2014/main" id="{3CA2B175-0562-FE4C-D2ED-D548A91720D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8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 bwMode="auto">
                <a:xfrm>
                  <a:off x="7585633" y="3964228"/>
                  <a:ext cx="325047" cy="27669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71" name="Picture 10" descr="Charger Icon | Line Iconpack | IconsMind">
                <a:extLst>
                  <a:ext uri="{FF2B5EF4-FFF2-40B4-BE49-F238E27FC236}">
                    <a16:creationId xmlns:a16="http://schemas.microsoft.com/office/drawing/2014/main" id="{7D25241A-AA92-4ABF-0F49-2FD34FC063C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6902994" y="3823578"/>
                <a:ext cx="220425" cy="1735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5B24EAEE-FF2D-754A-F1D1-20CBA082D823}"/>
                </a:ext>
              </a:extLst>
            </p:cNvPr>
            <p:cNvSpPr/>
            <p:nvPr/>
          </p:nvSpPr>
          <p:spPr>
            <a:xfrm>
              <a:off x="9304774" y="3350135"/>
              <a:ext cx="1077535" cy="971906"/>
            </a:xfrm>
            <a:prstGeom prst="rect">
              <a:avLst/>
            </a:prstGeom>
            <a:noFill/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400" dirty="0">
                <a:solidFill>
                  <a:schemeClr val="tx1"/>
                </a:solidFill>
                <a:latin typeface="Aller" panose="020B0503030302020204" pitchFamily="34" charset="0"/>
                <a:cs typeface="Arial" pitchFamily="34" charset="0"/>
              </a:endParaRP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FA52FD39-8064-FFE6-D065-5634524F3107}"/>
                </a:ext>
              </a:extLst>
            </p:cNvPr>
            <p:cNvSpPr/>
            <p:nvPr/>
          </p:nvSpPr>
          <p:spPr>
            <a:xfrm>
              <a:off x="9395276" y="4489313"/>
              <a:ext cx="458045" cy="889835"/>
            </a:xfrm>
            <a:prstGeom prst="rect">
              <a:avLst/>
            </a:prstGeom>
            <a:noFill/>
            <a:ln>
              <a:solidFill>
                <a:srgbClr val="91C9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400" dirty="0">
                <a:solidFill>
                  <a:schemeClr val="tx1"/>
                </a:solidFill>
                <a:latin typeface="Aller" panose="020B0503030302020204" pitchFamily="34" charset="0"/>
                <a:cs typeface="Arial" pitchFamily="34" charset="0"/>
              </a:endParaRP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A455B3AA-D5CB-D3E8-5570-FD55307E15E3}"/>
                </a:ext>
              </a:extLst>
            </p:cNvPr>
            <p:cNvSpPr/>
            <p:nvPr/>
          </p:nvSpPr>
          <p:spPr>
            <a:xfrm>
              <a:off x="9894156" y="4484076"/>
              <a:ext cx="458045" cy="889835"/>
            </a:xfrm>
            <a:prstGeom prst="rect">
              <a:avLst/>
            </a:prstGeom>
            <a:noFill/>
            <a:ln>
              <a:solidFill>
                <a:srgbClr val="91C9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400" dirty="0">
                <a:solidFill>
                  <a:schemeClr val="tx1"/>
                </a:solidFill>
                <a:latin typeface="Aller" panose="020B0503030302020204" pitchFamily="34" charset="0"/>
                <a:cs typeface="Arial" pitchFamily="34" charset="0"/>
              </a:endParaRPr>
            </a:p>
          </p:txBody>
        </p: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37985B4C-B2DA-BF4A-98C1-5F3EE37863BE}"/>
                </a:ext>
              </a:extLst>
            </p:cNvPr>
            <p:cNvCxnSpPr>
              <a:stCxn id="84" idx="2"/>
              <a:endCxn id="57" idx="0"/>
            </p:cNvCxnSpPr>
            <p:nvPr/>
          </p:nvCxnSpPr>
          <p:spPr>
            <a:xfrm>
              <a:off x="9647819" y="5308922"/>
              <a:ext cx="5595" cy="325936"/>
            </a:xfrm>
            <a:prstGeom prst="straightConnector1">
              <a:avLst/>
            </a:prstGeom>
            <a:ln>
              <a:solidFill>
                <a:schemeClr val="accent4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18093B4C-23C6-E420-D309-9BC5DCED0150}"/>
                </a:ext>
              </a:extLst>
            </p:cNvPr>
            <p:cNvCxnSpPr>
              <a:stCxn id="80" idx="2"/>
              <a:endCxn id="58" idx="0"/>
            </p:cNvCxnSpPr>
            <p:nvPr/>
          </p:nvCxnSpPr>
          <p:spPr>
            <a:xfrm>
              <a:off x="10148746" y="5308922"/>
              <a:ext cx="2918" cy="325936"/>
            </a:xfrm>
            <a:prstGeom prst="straightConnector1">
              <a:avLst/>
            </a:prstGeom>
            <a:ln>
              <a:solidFill>
                <a:schemeClr val="accent4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416ED71F-4678-0723-26A0-FC44B5CCE29D}"/>
                </a:ext>
              </a:extLst>
            </p:cNvPr>
            <p:cNvCxnSpPr>
              <a:stCxn id="76" idx="2"/>
              <a:endCxn id="55" idx="0"/>
            </p:cNvCxnSpPr>
            <p:nvPr/>
          </p:nvCxnSpPr>
          <p:spPr>
            <a:xfrm>
              <a:off x="9615172" y="4224908"/>
              <a:ext cx="4901" cy="410797"/>
            </a:xfrm>
            <a:prstGeom prst="straightConnector1">
              <a:avLst/>
            </a:prstGeom>
            <a:ln>
              <a:solidFill>
                <a:schemeClr val="accent4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04DEE88B-0EB2-8B2A-858D-727ADBBC9A6B}"/>
                </a:ext>
              </a:extLst>
            </p:cNvPr>
            <p:cNvCxnSpPr>
              <a:stCxn id="72" idx="2"/>
              <a:endCxn id="56" idx="0"/>
            </p:cNvCxnSpPr>
            <p:nvPr/>
          </p:nvCxnSpPr>
          <p:spPr>
            <a:xfrm>
              <a:off x="10109748" y="4224908"/>
              <a:ext cx="5396" cy="410797"/>
            </a:xfrm>
            <a:prstGeom prst="straightConnector1">
              <a:avLst/>
            </a:prstGeom>
            <a:ln>
              <a:solidFill>
                <a:schemeClr val="accent4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6" name="Rectangle 85">
            <a:extLst>
              <a:ext uri="{FF2B5EF4-FFF2-40B4-BE49-F238E27FC236}">
                <a16:creationId xmlns:a16="http://schemas.microsoft.com/office/drawing/2014/main" id="{232CE316-F73F-AAA6-14FD-477333BB933B}"/>
              </a:ext>
            </a:extLst>
          </p:cNvPr>
          <p:cNvSpPr/>
          <p:nvPr/>
        </p:nvSpPr>
        <p:spPr>
          <a:xfrm>
            <a:off x="7642590" y="2463684"/>
            <a:ext cx="998030" cy="1040067"/>
          </a:xfrm>
          <a:prstGeom prst="rect">
            <a:avLst/>
          </a:prstGeom>
          <a:noFill/>
          <a:ln>
            <a:solidFill>
              <a:srgbClr val="E6AB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>
              <a:solidFill>
                <a:schemeClr val="tx1"/>
              </a:solidFill>
              <a:latin typeface="Aller" panose="020B0503030302020204" pitchFamily="34" charset="0"/>
              <a:cs typeface="Arial" pitchFamily="34" charset="0"/>
            </a:endParaRPr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1146BEDA-7289-5165-6A6F-090F953858F6}"/>
              </a:ext>
            </a:extLst>
          </p:cNvPr>
          <p:cNvGrpSpPr/>
          <p:nvPr/>
        </p:nvGrpSpPr>
        <p:grpSpPr>
          <a:xfrm>
            <a:off x="7402605" y="1369378"/>
            <a:ext cx="1383100" cy="761654"/>
            <a:chOff x="7341374" y="788298"/>
            <a:chExt cx="1383100" cy="761654"/>
          </a:xfrm>
        </p:grpSpPr>
        <p:pic>
          <p:nvPicPr>
            <p:cNvPr id="88" name="Picture 2" descr="mobile user interface Icon - Free PNG &amp; SVG 2713631 - Noun Project">
              <a:extLst>
                <a:ext uri="{FF2B5EF4-FFF2-40B4-BE49-F238E27FC236}">
                  <a16:creationId xmlns:a16="http://schemas.microsoft.com/office/drawing/2014/main" id="{9EDC7453-BCD7-1D71-224F-76C85665990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73967" y="946943"/>
              <a:ext cx="550507" cy="5505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9" name="Picture 4" descr="Web Interface - Free computer icons">
              <a:extLst>
                <a:ext uri="{FF2B5EF4-FFF2-40B4-BE49-F238E27FC236}">
                  <a16:creationId xmlns:a16="http://schemas.microsoft.com/office/drawing/2014/main" id="{6C20627E-DC24-0819-6824-636C2D65A43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8520"/>
            <a:stretch/>
          </p:blipFill>
          <p:spPr bwMode="auto">
            <a:xfrm>
              <a:off x="7341374" y="788298"/>
              <a:ext cx="832593" cy="7616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90" name="Picture 6" descr="Website Icon Images - Free Download on Freepik">
            <a:extLst>
              <a:ext uri="{FF2B5EF4-FFF2-40B4-BE49-F238E27FC236}">
                <a16:creationId xmlns:a16="http://schemas.microsoft.com/office/drawing/2014/main" id="{EFF1930B-857B-27A0-3AD0-F431F987B4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924590" y="2565292"/>
            <a:ext cx="467101" cy="510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1" name="Group 90">
            <a:extLst>
              <a:ext uri="{FF2B5EF4-FFF2-40B4-BE49-F238E27FC236}">
                <a16:creationId xmlns:a16="http://schemas.microsoft.com/office/drawing/2014/main" id="{62080859-70EB-2CFB-FA8A-20DE006DCF28}"/>
              </a:ext>
            </a:extLst>
          </p:cNvPr>
          <p:cNvGrpSpPr/>
          <p:nvPr/>
        </p:nvGrpSpPr>
        <p:grpSpPr>
          <a:xfrm>
            <a:off x="8195798" y="3073522"/>
            <a:ext cx="320369" cy="329741"/>
            <a:chOff x="6711985" y="3593394"/>
            <a:chExt cx="428067" cy="440590"/>
          </a:xfrm>
        </p:grpSpPr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79990180-D611-2D72-063E-0C9F875D0CC5}"/>
                </a:ext>
              </a:extLst>
            </p:cNvPr>
            <p:cNvGrpSpPr/>
            <p:nvPr/>
          </p:nvGrpSpPr>
          <p:grpSpPr>
            <a:xfrm>
              <a:off x="6711985" y="3593394"/>
              <a:ext cx="428067" cy="440590"/>
              <a:chOff x="7585633" y="3964228"/>
              <a:chExt cx="428067" cy="440590"/>
            </a:xfrm>
          </p:grpSpPr>
          <p:sp>
            <p:nvSpPr>
              <p:cNvPr id="94" name="Rectangle: Rounded Corners 93">
                <a:extLst>
                  <a:ext uri="{FF2B5EF4-FFF2-40B4-BE49-F238E27FC236}">
                    <a16:creationId xmlns:a16="http://schemas.microsoft.com/office/drawing/2014/main" id="{CC8EB804-EF48-0E2F-812D-C4F755937C5F}"/>
                  </a:ext>
                </a:extLst>
              </p:cNvPr>
              <p:cNvSpPr/>
              <p:nvPr/>
            </p:nvSpPr>
            <p:spPr>
              <a:xfrm>
                <a:off x="7748157" y="4109836"/>
                <a:ext cx="265543" cy="294982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ller" panose="020B0503030302020204" pitchFamily="34" charset="0"/>
                  <a:cs typeface="Arial" pitchFamily="34" charset="0"/>
                </a:endParaRPr>
              </a:p>
            </p:txBody>
          </p:sp>
          <p:pic>
            <p:nvPicPr>
              <p:cNvPr id="95" name="Picture 2" descr="Direction interface icon. Outline Direction interface vector icon for web  design isolated on white background Stock Vector | Adobe Stock">
                <a:extLst>
                  <a:ext uri="{FF2B5EF4-FFF2-40B4-BE49-F238E27FC236}">
                    <a16:creationId xmlns:a16="http://schemas.microsoft.com/office/drawing/2014/main" id="{84C2A539-FCCD-2C31-8246-552AD3D015A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7585633" y="3964228"/>
                <a:ext cx="325047" cy="27669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3" name="Picture 10" descr="Charger Icon | Line Iconpack | IconsMind">
              <a:extLst>
                <a:ext uri="{FF2B5EF4-FFF2-40B4-BE49-F238E27FC236}">
                  <a16:creationId xmlns:a16="http://schemas.microsoft.com/office/drawing/2014/main" id="{86B7F8AC-AB13-9549-94CF-1182D88490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6902994" y="3823578"/>
              <a:ext cx="220425" cy="1735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CC4D1D16-3BF2-BC59-920C-6C4C6903F354}"/>
              </a:ext>
            </a:extLst>
          </p:cNvPr>
          <p:cNvGrpSpPr/>
          <p:nvPr/>
        </p:nvGrpSpPr>
        <p:grpSpPr>
          <a:xfrm>
            <a:off x="7723446" y="3085993"/>
            <a:ext cx="320369" cy="329741"/>
            <a:chOff x="6711985" y="3593394"/>
            <a:chExt cx="428067" cy="440590"/>
          </a:xfrm>
        </p:grpSpPr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15287809-44E1-8407-96BE-70C0FE4530C4}"/>
                </a:ext>
              </a:extLst>
            </p:cNvPr>
            <p:cNvGrpSpPr/>
            <p:nvPr/>
          </p:nvGrpSpPr>
          <p:grpSpPr>
            <a:xfrm>
              <a:off x="6711985" y="3593394"/>
              <a:ext cx="428067" cy="440590"/>
              <a:chOff x="7585633" y="3964228"/>
              <a:chExt cx="428067" cy="440590"/>
            </a:xfrm>
          </p:grpSpPr>
          <p:sp>
            <p:nvSpPr>
              <p:cNvPr id="99" name="Rectangle: Rounded Corners 98">
                <a:extLst>
                  <a:ext uri="{FF2B5EF4-FFF2-40B4-BE49-F238E27FC236}">
                    <a16:creationId xmlns:a16="http://schemas.microsoft.com/office/drawing/2014/main" id="{05E23B60-8B94-DCD1-0132-586C393EE533}"/>
                  </a:ext>
                </a:extLst>
              </p:cNvPr>
              <p:cNvSpPr/>
              <p:nvPr/>
            </p:nvSpPr>
            <p:spPr>
              <a:xfrm>
                <a:off x="7748157" y="4109836"/>
                <a:ext cx="265543" cy="294982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ller" panose="020B0503030302020204" pitchFamily="34" charset="0"/>
                  <a:cs typeface="Arial" pitchFamily="34" charset="0"/>
                </a:endParaRPr>
              </a:p>
            </p:txBody>
          </p:sp>
          <p:pic>
            <p:nvPicPr>
              <p:cNvPr id="100" name="Picture 2" descr="Direction interface icon. Outline Direction interface vector icon for web  design isolated on white background Stock Vector | Adobe Stock">
                <a:extLst>
                  <a:ext uri="{FF2B5EF4-FFF2-40B4-BE49-F238E27FC236}">
                    <a16:creationId xmlns:a16="http://schemas.microsoft.com/office/drawing/2014/main" id="{B811CD8C-7944-27E8-488D-6F04D2597C5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7585633" y="3964228"/>
                <a:ext cx="325047" cy="27669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8" name="Picture 10" descr="Charger Icon | Line Iconpack | IconsMind">
              <a:extLst>
                <a:ext uri="{FF2B5EF4-FFF2-40B4-BE49-F238E27FC236}">
                  <a16:creationId xmlns:a16="http://schemas.microsoft.com/office/drawing/2014/main" id="{5C52C6F3-E8CD-D8CD-466C-3FDB5BB788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6902994" y="3823578"/>
              <a:ext cx="220425" cy="1735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1" name="Picture 2">
            <a:extLst>
              <a:ext uri="{FF2B5EF4-FFF2-40B4-BE49-F238E27FC236}">
                <a16:creationId xmlns:a16="http://schemas.microsoft.com/office/drawing/2014/main" id="{073B387A-552A-BD86-D5E3-8F5390A2FF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02530" y="934358"/>
            <a:ext cx="343891" cy="424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D8ADA85C-88A5-A7E3-8FD0-0B6C2A6F9952}"/>
              </a:ext>
            </a:extLst>
          </p:cNvPr>
          <p:cNvCxnSpPr>
            <a:stCxn id="89" idx="2"/>
            <a:endCxn id="90" idx="0"/>
          </p:cNvCxnSpPr>
          <p:nvPr/>
        </p:nvCxnSpPr>
        <p:spPr>
          <a:xfrm>
            <a:off x="7818902" y="2131032"/>
            <a:ext cx="339239" cy="434260"/>
          </a:xfrm>
          <a:prstGeom prst="straightConnector1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683F6275-66F2-A97D-DD68-CCF539626594}"/>
              </a:ext>
            </a:extLst>
          </p:cNvPr>
          <p:cNvCxnSpPr>
            <a:stCxn id="88" idx="2"/>
            <a:endCxn id="90" idx="0"/>
          </p:cNvCxnSpPr>
          <p:nvPr/>
        </p:nvCxnSpPr>
        <p:spPr>
          <a:xfrm flipH="1">
            <a:off x="8158141" y="2078530"/>
            <a:ext cx="352311" cy="486762"/>
          </a:xfrm>
          <a:prstGeom prst="straightConnector1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A7F094F0-77C1-A4C2-6CBF-9815B34DB058}"/>
              </a:ext>
            </a:extLst>
          </p:cNvPr>
          <p:cNvCxnSpPr>
            <a:cxnSpLocks/>
            <a:stCxn id="94" idx="2"/>
            <a:endCxn id="54" idx="0"/>
          </p:cNvCxnSpPr>
          <p:nvPr/>
        </p:nvCxnSpPr>
        <p:spPr>
          <a:xfrm flipH="1">
            <a:off x="8127699" y="3403263"/>
            <a:ext cx="289101" cy="362181"/>
          </a:xfrm>
          <a:prstGeom prst="straightConnector1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5" name="Picture 8" descr="Free Java logo transparent PNG 22100686 PNG with Transparent Background">
            <a:extLst>
              <a:ext uri="{FF2B5EF4-FFF2-40B4-BE49-F238E27FC236}">
                <a16:creationId xmlns:a16="http://schemas.microsoft.com/office/drawing/2014/main" id="{E00CB5D4-556B-4822-9130-3DDC472907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839109" y="2897914"/>
            <a:ext cx="502650" cy="67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" name="Picture 8" descr="Free Java logo transparent PNG 22100686 PNG with Transparent Background">
            <a:extLst>
              <a:ext uri="{FF2B5EF4-FFF2-40B4-BE49-F238E27FC236}">
                <a16:creationId xmlns:a16="http://schemas.microsoft.com/office/drawing/2014/main" id="{1C371CD9-08AA-0176-58BA-4BB6D74024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910627" y="1702434"/>
            <a:ext cx="350250" cy="473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" name="Picture 4" descr="Swift, vertical, logo Icon in Vector Logo">
            <a:extLst>
              <a:ext uri="{FF2B5EF4-FFF2-40B4-BE49-F238E27FC236}">
                <a16:creationId xmlns:a16="http://schemas.microsoft.com/office/drawing/2014/main" id="{B30CC1DA-9D63-F86E-4D0E-5A3E723269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98753" y="1262856"/>
            <a:ext cx="373997" cy="433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8" name="Group 107">
            <a:extLst>
              <a:ext uri="{FF2B5EF4-FFF2-40B4-BE49-F238E27FC236}">
                <a16:creationId xmlns:a16="http://schemas.microsoft.com/office/drawing/2014/main" id="{703A1CC6-6485-2E27-648C-F6ACEA1D93EC}"/>
              </a:ext>
            </a:extLst>
          </p:cNvPr>
          <p:cNvGrpSpPr/>
          <p:nvPr/>
        </p:nvGrpSpPr>
        <p:grpSpPr>
          <a:xfrm>
            <a:off x="3516937" y="3319103"/>
            <a:ext cx="651902" cy="443661"/>
            <a:chOff x="5239483" y="2763243"/>
            <a:chExt cx="978244" cy="665757"/>
          </a:xfrm>
        </p:grpSpPr>
        <p:pic>
          <p:nvPicPr>
            <p:cNvPr id="109" name="Picture 108">
              <a:extLst>
                <a:ext uri="{FF2B5EF4-FFF2-40B4-BE49-F238E27FC236}">
                  <a16:creationId xmlns:a16="http://schemas.microsoft.com/office/drawing/2014/main" id="{4267DAD6-BB8C-184F-B9FC-014EA3F93B2F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239483" y="2763243"/>
              <a:ext cx="564953" cy="665757"/>
            </a:xfrm>
            <a:prstGeom prst="rect">
              <a:avLst/>
            </a:prstGeom>
          </p:spPr>
        </p:pic>
        <p:pic>
          <p:nvPicPr>
            <p:cNvPr id="110" name="Picture 4">
              <a:extLst>
                <a:ext uri="{FF2B5EF4-FFF2-40B4-BE49-F238E27FC236}">
                  <a16:creationId xmlns:a16="http://schemas.microsoft.com/office/drawing/2014/main" id="{72B6B183-C605-2D4C-BD1D-B31E55B7BCC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78874" y="3005316"/>
              <a:ext cx="338853" cy="3388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C7CDA981-405E-C482-F911-005A088CCACF}"/>
              </a:ext>
            </a:extLst>
          </p:cNvPr>
          <p:cNvGrpSpPr/>
          <p:nvPr/>
        </p:nvGrpSpPr>
        <p:grpSpPr>
          <a:xfrm>
            <a:off x="3983661" y="4092977"/>
            <a:ext cx="651901" cy="443660"/>
            <a:chOff x="5239483" y="3555438"/>
            <a:chExt cx="978243" cy="665757"/>
          </a:xfrm>
        </p:grpSpPr>
        <p:pic>
          <p:nvPicPr>
            <p:cNvPr id="112" name="Picture 111">
              <a:extLst>
                <a:ext uri="{FF2B5EF4-FFF2-40B4-BE49-F238E27FC236}">
                  <a16:creationId xmlns:a16="http://schemas.microsoft.com/office/drawing/2014/main" id="{8B4AF42D-8B72-8727-B2F8-209BAD2A6931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239483" y="3555438"/>
              <a:ext cx="564953" cy="665757"/>
            </a:xfrm>
            <a:prstGeom prst="rect">
              <a:avLst/>
            </a:prstGeom>
          </p:spPr>
        </p:pic>
        <p:pic>
          <p:nvPicPr>
            <p:cNvPr id="113" name="Picture 6">
              <a:extLst>
                <a:ext uri="{FF2B5EF4-FFF2-40B4-BE49-F238E27FC236}">
                  <a16:creationId xmlns:a16="http://schemas.microsoft.com/office/drawing/2014/main" id="{73E041A3-202A-5465-C9A6-D99A78D6BE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78873" y="3787540"/>
              <a:ext cx="338853" cy="3388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BEB69909-75CA-5B42-4B33-00A5EEF9305F}"/>
              </a:ext>
            </a:extLst>
          </p:cNvPr>
          <p:cNvGrpSpPr/>
          <p:nvPr/>
        </p:nvGrpSpPr>
        <p:grpSpPr>
          <a:xfrm>
            <a:off x="3996129" y="4646597"/>
            <a:ext cx="637408" cy="443660"/>
            <a:chOff x="5239483" y="4327336"/>
            <a:chExt cx="956495" cy="665757"/>
          </a:xfrm>
        </p:grpSpPr>
        <p:pic>
          <p:nvPicPr>
            <p:cNvPr id="115" name="Picture 114">
              <a:extLst>
                <a:ext uri="{FF2B5EF4-FFF2-40B4-BE49-F238E27FC236}">
                  <a16:creationId xmlns:a16="http://schemas.microsoft.com/office/drawing/2014/main" id="{745CE1E5-A995-BB34-9C38-50F8D03404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239483" y="4327336"/>
              <a:ext cx="564953" cy="665757"/>
            </a:xfrm>
            <a:prstGeom prst="rect">
              <a:avLst/>
            </a:prstGeom>
          </p:spPr>
        </p:pic>
        <p:pic>
          <p:nvPicPr>
            <p:cNvPr id="116" name="Picture 115" descr="A picture containing clipart&#10;&#10;Description automatically generated">
              <a:extLst>
                <a:ext uri="{FF2B5EF4-FFF2-40B4-BE49-F238E27FC236}">
                  <a16:creationId xmlns:a16="http://schemas.microsoft.com/office/drawing/2014/main" id="{438A6700-3F6E-9BDE-9294-31E3F73560DA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900620" y="4609008"/>
              <a:ext cx="295358" cy="259654"/>
            </a:xfrm>
            <a:prstGeom prst="rect">
              <a:avLst/>
            </a:prstGeom>
          </p:spPr>
        </p:pic>
      </p:grp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FB9513C9-DAF2-5F62-1DD0-B8AEED1776C6}"/>
              </a:ext>
            </a:extLst>
          </p:cNvPr>
          <p:cNvCxnSpPr>
            <a:cxnSpLocks/>
            <a:stCxn id="20" idx="2"/>
            <a:endCxn id="109" idx="0"/>
          </p:cNvCxnSpPr>
          <p:nvPr/>
        </p:nvCxnSpPr>
        <p:spPr>
          <a:xfrm>
            <a:off x="2832054" y="2296653"/>
            <a:ext cx="873126" cy="102245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8" name="Picture 4" descr="Web Interface - Free computer icons">
            <a:extLst>
              <a:ext uri="{FF2B5EF4-FFF2-40B4-BE49-F238E27FC236}">
                <a16:creationId xmlns:a16="http://schemas.microsoft.com/office/drawing/2014/main" id="{9049E868-36B1-01A8-3526-4CD158923E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8520"/>
          <a:stretch/>
        </p:blipFill>
        <p:spPr bwMode="auto">
          <a:xfrm>
            <a:off x="3859759" y="1503399"/>
            <a:ext cx="832593" cy="761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9" name="Oval 118">
            <a:extLst>
              <a:ext uri="{FF2B5EF4-FFF2-40B4-BE49-F238E27FC236}">
                <a16:creationId xmlns:a16="http://schemas.microsoft.com/office/drawing/2014/main" id="{A3CC55A5-AD12-3097-03BD-64FAE6B6B1DE}"/>
              </a:ext>
            </a:extLst>
          </p:cNvPr>
          <p:cNvSpPr/>
          <p:nvPr/>
        </p:nvSpPr>
        <p:spPr>
          <a:xfrm>
            <a:off x="3548506" y="3852947"/>
            <a:ext cx="348051" cy="348051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Aller" panose="020B0503030302020204" pitchFamily="34" charset="0"/>
                <a:cs typeface="Arial" pitchFamily="34" charset="0"/>
              </a:rPr>
              <a:t>1</a:t>
            </a:r>
          </a:p>
        </p:txBody>
      </p: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84568120-C53F-374A-6191-8F5FF97E559F}"/>
              </a:ext>
            </a:extLst>
          </p:cNvPr>
          <p:cNvCxnSpPr>
            <a:cxnSpLocks/>
            <a:stCxn id="115" idx="2"/>
            <a:endCxn id="21" idx="0"/>
          </p:cNvCxnSpPr>
          <p:nvPr/>
        </p:nvCxnSpPr>
        <p:spPr>
          <a:xfrm flipH="1">
            <a:off x="2865894" y="5090257"/>
            <a:ext cx="1318478" cy="503812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286E5967-6157-9F29-E4B1-892619A03F97}"/>
              </a:ext>
            </a:extLst>
          </p:cNvPr>
          <p:cNvCxnSpPr>
            <a:cxnSpLocks/>
            <a:stCxn id="126" idx="2"/>
            <a:endCxn id="160" idx="0"/>
          </p:cNvCxnSpPr>
          <p:nvPr/>
        </p:nvCxnSpPr>
        <p:spPr>
          <a:xfrm flipH="1">
            <a:off x="4258512" y="3378131"/>
            <a:ext cx="246038" cy="373454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2" name="Picture 6" descr="Website Icon Images - Free Download on Freepik">
            <a:extLst>
              <a:ext uri="{FF2B5EF4-FFF2-40B4-BE49-F238E27FC236}">
                <a16:creationId xmlns:a16="http://schemas.microsoft.com/office/drawing/2014/main" id="{C3A33138-1632-4718-CFBA-D2B3BAB92A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259055" y="2527689"/>
            <a:ext cx="467101" cy="510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3" name="Group 122">
            <a:extLst>
              <a:ext uri="{FF2B5EF4-FFF2-40B4-BE49-F238E27FC236}">
                <a16:creationId xmlns:a16="http://schemas.microsoft.com/office/drawing/2014/main" id="{2B28021C-D2B6-5327-1663-D58677F7D49D}"/>
              </a:ext>
            </a:extLst>
          </p:cNvPr>
          <p:cNvGrpSpPr/>
          <p:nvPr/>
        </p:nvGrpSpPr>
        <p:grpSpPr>
          <a:xfrm>
            <a:off x="4283548" y="3048390"/>
            <a:ext cx="320369" cy="329741"/>
            <a:chOff x="6711985" y="3593394"/>
            <a:chExt cx="428067" cy="440590"/>
          </a:xfrm>
        </p:grpSpPr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FD56EEDD-27CF-ADAA-2831-D2E292DD0B26}"/>
                </a:ext>
              </a:extLst>
            </p:cNvPr>
            <p:cNvGrpSpPr/>
            <p:nvPr/>
          </p:nvGrpSpPr>
          <p:grpSpPr>
            <a:xfrm>
              <a:off x="6711985" y="3593394"/>
              <a:ext cx="428067" cy="440590"/>
              <a:chOff x="7585633" y="3964228"/>
              <a:chExt cx="428067" cy="440590"/>
            </a:xfrm>
          </p:grpSpPr>
          <p:sp>
            <p:nvSpPr>
              <p:cNvPr id="126" name="Rectangle: Rounded Corners 125">
                <a:extLst>
                  <a:ext uri="{FF2B5EF4-FFF2-40B4-BE49-F238E27FC236}">
                    <a16:creationId xmlns:a16="http://schemas.microsoft.com/office/drawing/2014/main" id="{D85B57CA-B074-96F5-A9EC-A471AF587C7E}"/>
                  </a:ext>
                </a:extLst>
              </p:cNvPr>
              <p:cNvSpPr/>
              <p:nvPr/>
            </p:nvSpPr>
            <p:spPr>
              <a:xfrm>
                <a:off x="7748157" y="4109836"/>
                <a:ext cx="265543" cy="294982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ller" panose="020B0503030302020204" pitchFamily="34" charset="0"/>
                  <a:cs typeface="Arial" pitchFamily="34" charset="0"/>
                </a:endParaRPr>
              </a:p>
            </p:txBody>
          </p:sp>
          <p:pic>
            <p:nvPicPr>
              <p:cNvPr id="127" name="Picture 2" descr="Direction interface icon. Outline Direction interface vector icon for web  design isolated on white background Stock Vector | Adobe Stock">
                <a:extLst>
                  <a:ext uri="{FF2B5EF4-FFF2-40B4-BE49-F238E27FC236}">
                    <a16:creationId xmlns:a16="http://schemas.microsoft.com/office/drawing/2014/main" id="{790A0E1A-D03B-F3B8-0CA8-318DF9EB797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7585633" y="3964228"/>
                <a:ext cx="325047" cy="27669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5" name="Picture 10" descr="Charger Icon | Line Iconpack | IconsMind">
              <a:extLst>
                <a:ext uri="{FF2B5EF4-FFF2-40B4-BE49-F238E27FC236}">
                  <a16:creationId xmlns:a16="http://schemas.microsoft.com/office/drawing/2014/main" id="{EF07AA0B-6898-61E6-79E5-512A40BF84D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6902994" y="3823578"/>
              <a:ext cx="220425" cy="1735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9242B506-0C29-ED16-6D1D-A2416F8D1F75}"/>
              </a:ext>
            </a:extLst>
          </p:cNvPr>
          <p:cNvCxnSpPr>
            <a:stCxn id="118" idx="2"/>
            <a:endCxn id="122" idx="0"/>
          </p:cNvCxnSpPr>
          <p:nvPr/>
        </p:nvCxnSpPr>
        <p:spPr>
          <a:xfrm>
            <a:off x="4276056" y="2265053"/>
            <a:ext cx="216550" cy="262636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Rectangle 128">
            <a:extLst>
              <a:ext uri="{FF2B5EF4-FFF2-40B4-BE49-F238E27FC236}">
                <a16:creationId xmlns:a16="http://schemas.microsoft.com/office/drawing/2014/main" id="{FB9A19F0-3018-C29C-EF8A-1349BDA410D5}"/>
              </a:ext>
            </a:extLst>
          </p:cNvPr>
          <p:cNvSpPr/>
          <p:nvPr/>
        </p:nvSpPr>
        <p:spPr>
          <a:xfrm>
            <a:off x="4164630" y="2419726"/>
            <a:ext cx="727636" cy="1040067"/>
          </a:xfrm>
          <a:prstGeom prst="rect">
            <a:avLst/>
          </a:prstGeom>
          <a:noFill/>
          <a:ln>
            <a:solidFill>
              <a:srgbClr val="E6AB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>
              <a:solidFill>
                <a:schemeClr val="tx1"/>
              </a:solidFill>
              <a:latin typeface="Aller" panose="020B0503030302020204" pitchFamily="34" charset="0"/>
              <a:cs typeface="Arial" pitchFamily="34" charset="0"/>
            </a:endParaRPr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CD2726BB-75D2-AD21-5211-11D6EEB68701}"/>
              </a:ext>
            </a:extLst>
          </p:cNvPr>
          <p:cNvSpPr/>
          <p:nvPr/>
        </p:nvSpPr>
        <p:spPr>
          <a:xfrm>
            <a:off x="4758072" y="2279812"/>
            <a:ext cx="348051" cy="348051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Aller" panose="020B0503030302020204" pitchFamily="34" charset="0"/>
                <a:cs typeface="Arial" pitchFamily="34" charset="0"/>
              </a:rPr>
              <a:t>2</a:t>
            </a:r>
          </a:p>
        </p:txBody>
      </p: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6A1B8B36-C37A-A5CB-95F9-F3A0F47FF76A}"/>
              </a:ext>
            </a:extLst>
          </p:cNvPr>
          <p:cNvGrpSpPr/>
          <p:nvPr/>
        </p:nvGrpSpPr>
        <p:grpSpPr>
          <a:xfrm>
            <a:off x="5357894" y="3627218"/>
            <a:ext cx="1077535" cy="2029013"/>
            <a:chOff x="9304774" y="3350135"/>
            <a:chExt cx="1077535" cy="2029013"/>
          </a:xfrm>
        </p:grpSpPr>
        <p:pic>
          <p:nvPicPr>
            <p:cNvPr id="132" name="Picture 8" descr="Eze Vault Icon - Web Service Icon, HD Png Download - kindpng">
              <a:extLst>
                <a:ext uri="{FF2B5EF4-FFF2-40B4-BE49-F238E27FC236}">
                  <a16:creationId xmlns:a16="http://schemas.microsoft.com/office/drawing/2014/main" id="{B138A897-D18E-48F3-8445-E141C10566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 cstate="screen">
              <a:clrChange>
                <a:clrFrom>
                  <a:srgbClr val="F7F7F7"/>
                </a:clrFrom>
                <a:clrTo>
                  <a:srgbClr val="F7F7F7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97603" y="3457518"/>
              <a:ext cx="466505" cy="3954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3" name="Picture 2" descr="Cloud Services icon PNG and SVG Vector Free Download">
              <a:extLst>
                <a:ext uri="{FF2B5EF4-FFF2-40B4-BE49-F238E27FC236}">
                  <a16:creationId xmlns:a16="http://schemas.microsoft.com/office/drawing/2014/main" id="{C13B6FA9-8FFF-EF11-B335-B1CD5E7015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25888" y="4635705"/>
              <a:ext cx="388370" cy="3049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4" name="Picture 2" descr="Cloud Services icon PNG and SVG Vector Free Download">
              <a:extLst>
                <a:ext uri="{FF2B5EF4-FFF2-40B4-BE49-F238E27FC236}">
                  <a16:creationId xmlns:a16="http://schemas.microsoft.com/office/drawing/2014/main" id="{64CA8DC5-ADF4-DE47-97CB-915D3881E70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20959" y="4635705"/>
              <a:ext cx="388370" cy="3049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35" name="Group 134">
              <a:extLst>
                <a:ext uri="{FF2B5EF4-FFF2-40B4-BE49-F238E27FC236}">
                  <a16:creationId xmlns:a16="http://schemas.microsoft.com/office/drawing/2014/main" id="{7F3B3101-7EFF-E2F9-B431-A4C26E7C304E}"/>
                </a:ext>
              </a:extLst>
            </p:cNvPr>
            <p:cNvGrpSpPr/>
            <p:nvPr/>
          </p:nvGrpSpPr>
          <p:grpSpPr>
            <a:xfrm>
              <a:off x="9426817" y="4979181"/>
              <a:ext cx="320369" cy="329741"/>
              <a:chOff x="6711985" y="3593394"/>
              <a:chExt cx="428067" cy="440590"/>
            </a:xfrm>
          </p:grpSpPr>
          <p:grpSp>
            <p:nvGrpSpPr>
              <p:cNvPr id="156" name="Group 155">
                <a:extLst>
                  <a:ext uri="{FF2B5EF4-FFF2-40B4-BE49-F238E27FC236}">
                    <a16:creationId xmlns:a16="http://schemas.microsoft.com/office/drawing/2014/main" id="{F8F8FE8D-9D42-154C-C5E8-BF8F9692FC17}"/>
                  </a:ext>
                </a:extLst>
              </p:cNvPr>
              <p:cNvGrpSpPr/>
              <p:nvPr/>
            </p:nvGrpSpPr>
            <p:grpSpPr>
              <a:xfrm>
                <a:off x="6711985" y="3593394"/>
                <a:ext cx="428067" cy="440590"/>
                <a:chOff x="7585633" y="3964228"/>
                <a:chExt cx="428067" cy="440590"/>
              </a:xfrm>
            </p:grpSpPr>
            <p:sp>
              <p:nvSpPr>
                <p:cNvPr id="158" name="Rectangle: Rounded Corners 157">
                  <a:extLst>
                    <a:ext uri="{FF2B5EF4-FFF2-40B4-BE49-F238E27FC236}">
                      <a16:creationId xmlns:a16="http://schemas.microsoft.com/office/drawing/2014/main" id="{54240488-2798-F7EE-B09B-3A777FBC8BC5}"/>
                    </a:ext>
                  </a:extLst>
                </p:cNvPr>
                <p:cNvSpPr/>
                <p:nvPr/>
              </p:nvSpPr>
              <p:spPr>
                <a:xfrm>
                  <a:off x="7748157" y="4109836"/>
                  <a:ext cx="265543" cy="294982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400" dirty="0">
                    <a:solidFill>
                      <a:schemeClr val="tx1"/>
                    </a:solidFill>
                    <a:latin typeface="Aller" panose="020B0503030302020204" pitchFamily="34" charset="0"/>
                    <a:cs typeface="Arial" pitchFamily="34" charset="0"/>
                  </a:endParaRPr>
                </a:p>
              </p:txBody>
            </p:sp>
            <p:pic>
              <p:nvPicPr>
                <p:cNvPr id="159" name="Picture 2" descr="Direction interface icon. Outline Direction interface vector icon for web  design isolated on white background Stock Vector | Adobe Stock">
                  <a:extLst>
                    <a:ext uri="{FF2B5EF4-FFF2-40B4-BE49-F238E27FC236}">
                      <a16:creationId xmlns:a16="http://schemas.microsoft.com/office/drawing/2014/main" id="{DE094E5A-35B0-042E-FCCD-E23638F785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8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 bwMode="auto">
                <a:xfrm>
                  <a:off x="7585633" y="3964228"/>
                  <a:ext cx="325047" cy="27669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57" name="Picture 10" descr="Charger Icon | Line Iconpack | IconsMind">
                <a:extLst>
                  <a:ext uri="{FF2B5EF4-FFF2-40B4-BE49-F238E27FC236}">
                    <a16:creationId xmlns:a16="http://schemas.microsoft.com/office/drawing/2014/main" id="{A3559D9F-4200-F91F-7F0B-D648F765DF6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6902994" y="3823578"/>
                <a:ext cx="220425" cy="1735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F1C787AE-00EA-2C7A-0E4B-72D5A0EB0CEF}"/>
                </a:ext>
              </a:extLst>
            </p:cNvPr>
            <p:cNvGrpSpPr/>
            <p:nvPr/>
          </p:nvGrpSpPr>
          <p:grpSpPr>
            <a:xfrm>
              <a:off x="9927744" y="4979181"/>
              <a:ext cx="320369" cy="329741"/>
              <a:chOff x="6711985" y="3593394"/>
              <a:chExt cx="428067" cy="440590"/>
            </a:xfrm>
          </p:grpSpPr>
          <p:grpSp>
            <p:nvGrpSpPr>
              <p:cNvPr id="152" name="Group 151">
                <a:extLst>
                  <a:ext uri="{FF2B5EF4-FFF2-40B4-BE49-F238E27FC236}">
                    <a16:creationId xmlns:a16="http://schemas.microsoft.com/office/drawing/2014/main" id="{47450D21-F3B3-23C2-33AB-BBC48DFECA9A}"/>
                  </a:ext>
                </a:extLst>
              </p:cNvPr>
              <p:cNvGrpSpPr/>
              <p:nvPr/>
            </p:nvGrpSpPr>
            <p:grpSpPr>
              <a:xfrm>
                <a:off x="6711985" y="3593394"/>
                <a:ext cx="428067" cy="440590"/>
                <a:chOff x="7585633" y="3964228"/>
                <a:chExt cx="428067" cy="440590"/>
              </a:xfrm>
            </p:grpSpPr>
            <p:sp>
              <p:nvSpPr>
                <p:cNvPr id="154" name="Rectangle: Rounded Corners 153">
                  <a:extLst>
                    <a:ext uri="{FF2B5EF4-FFF2-40B4-BE49-F238E27FC236}">
                      <a16:creationId xmlns:a16="http://schemas.microsoft.com/office/drawing/2014/main" id="{18B30396-2B8F-5CA9-6524-399E50764EBC}"/>
                    </a:ext>
                  </a:extLst>
                </p:cNvPr>
                <p:cNvSpPr/>
                <p:nvPr/>
              </p:nvSpPr>
              <p:spPr>
                <a:xfrm>
                  <a:off x="7748157" y="4109836"/>
                  <a:ext cx="265543" cy="294982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400" dirty="0">
                    <a:solidFill>
                      <a:schemeClr val="tx1"/>
                    </a:solidFill>
                    <a:latin typeface="Aller" panose="020B0503030302020204" pitchFamily="34" charset="0"/>
                    <a:cs typeface="Arial" pitchFamily="34" charset="0"/>
                  </a:endParaRPr>
                </a:p>
              </p:txBody>
            </p:sp>
            <p:pic>
              <p:nvPicPr>
                <p:cNvPr id="155" name="Picture 2" descr="Direction interface icon. Outline Direction interface vector icon for web  design isolated on white background Stock Vector | Adobe Stock">
                  <a:extLst>
                    <a:ext uri="{FF2B5EF4-FFF2-40B4-BE49-F238E27FC236}">
                      <a16:creationId xmlns:a16="http://schemas.microsoft.com/office/drawing/2014/main" id="{DA703D0B-8449-7B21-9FA7-BC8CCBBCAE8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8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 bwMode="auto">
                <a:xfrm>
                  <a:off x="7585633" y="3964228"/>
                  <a:ext cx="325047" cy="27669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53" name="Picture 10" descr="Charger Icon | Line Iconpack | IconsMind">
                <a:extLst>
                  <a:ext uri="{FF2B5EF4-FFF2-40B4-BE49-F238E27FC236}">
                    <a16:creationId xmlns:a16="http://schemas.microsoft.com/office/drawing/2014/main" id="{20167688-4F34-DB86-8C0E-BA04A41FA19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6902994" y="3823578"/>
                <a:ext cx="220425" cy="1735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37" name="Group 136">
              <a:extLst>
                <a:ext uri="{FF2B5EF4-FFF2-40B4-BE49-F238E27FC236}">
                  <a16:creationId xmlns:a16="http://schemas.microsoft.com/office/drawing/2014/main" id="{B6DF06EF-0724-D863-6AD3-BC7BABD11E07}"/>
                </a:ext>
              </a:extLst>
            </p:cNvPr>
            <p:cNvGrpSpPr/>
            <p:nvPr/>
          </p:nvGrpSpPr>
          <p:grpSpPr>
            <a:xfrm>
              <a:off x="9394170" y="3895167"/>
              <a:ext cx="320369" cy="329741"/>
              <a:chOff x="6711985" y="3593394"/>
              <a:chExt cx="428067" cy="440590"/>
            </a:xfrm>
          </p:grpSpPr>
          <p:grpSp>
            <p:nvGrpSpPr>
              <p:cNvPr id="148" name="Group 147">
                <a:extLst>
                  <a:ext uri="{FF2B5EF4-FFF2-40B4-BE49-F238E27FC236}">
                    <a16:creationId xmlns:a16="http://schemas.microsoft.com/office/drawing/2014/main" id="{809D6943-848B-AB07-CBB6-E4E2EAEDA667}"/>
                  </a:ext>
                </a:extLst>
              </p:cNvPr>
              <p:cNvGrpSpPr/>
              <p:nvPr/>
            </p:nvGrpSpPr>
            <p:grpSpPr>
              <a:xfrm>
                <a:off x="6711985" y="3593394"/>
                <a:ext cx="428067" cy="440590"/>
                <a:chOff x="7585633" y="3964228"/>
                <a:chExt cx="428067" cy="440590"/>
              </a:xfrm>
            </p:grpSpPr>
            <p:sp>
              <p:nvSpPr>
                <p:cNvPr id="150" name="Rectangle: Rounded Corners 149">
                  <a:extLst>
                    <a:ext uri="{FF2B5EF4-FFF2-40B4-BE49-F238E27FC236}">
                      <a16:creationId xmlns:a16="http://schemas.microsoft.com/office/drawing/2014/main" id="{BA636D83-4E92-E3F5-C84E-C3DB297CFCF8}"/>
                    </a:ext>
                  </a:extLst>
                </p:cNvPr>
                <p:cNvSpPr/>
                <p:nvPr/>
              </p:nvSpPr>
              <p:spPr>
                <a:xfrm>
                  <a:off x="7748157" y="4109836"/>
                  <a:ext cx="265543" cy="294982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400" dirty="0">
                    <a:solidFill>
                      <a:schemeClr val="tx1"/>
                    </a:solidFill>
                    <a:latin typeface="Aller" panose="020B0503030302020204" pitchFamily="34" charset="0"/>
                    <a:cs typeface="Arial" pitchFamily="34" charset="0"/>
                  </a:endParaRPr>
                </a:p>
              </p:txBody>
            </p:sp>
            <p:pic>
              <p:nvPicPr>
                <p:cNvPr id="151" name="Picture 2" descr="Direction interface icon. Outline Direction interface vector icon for web  design isolated on white background Stock Vector | Adobe Stock">
                  <a:extLst>
                    <a:ext uri="{FF2B5EF4-FFF2-40B4-BE49-F238E27FC236}">
                      <a16:creationId xmlns:a16="http://schemas.microsoft.com/office/drawing/2014/main" id="{45B093B1-BCCD-535C-79A8-5FED27A1B84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8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 bwMode="auto">
                <a:xfrm>
                  <a:off x="7585633" y="3964228"/>
                  <a:ext cx="325047" cy="27669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49" name="Picture 10" descr="Charger Icon | Line Iconpack | IconsMind">
                <a:extLst>
                  <a:ext uri="{FF2B5EF4-FFF2-40B4-BE49-F238E27FC236}">
                    <a16:creationId xmlns:a16="http://schemas.microsoft.com/office/drawing/2014/main" id="{89C9B8F8-A7DD-5A46-59D9-CD29688B9E0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6902994" y="3823578"/>
                <a:ext cx="220425" cy="1735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id="{BDDC9196-2F1F-DDCD-2959-0146044FEF67}"/>
                </a:ext>
              </a:extLst>
            </p:cNvPr>
            <p:cNvGrpSpPr/>
            <p:nvPr/>
          </p:nvGrpSpPr>
          <p:grpSpPr>
            <a:xfrm>
              <a:off x="9888746" y="3895167"/>
              <a:ext cx="320369" cy="329741"/>
              <a:chOff x="6711985" y="3593394"/>
              <a:chExt cx="428067" cy="440590"/>
            </a:xfrm>
          </p:grpSpPr>
          <p:grpSp>
            <p:nvGrpSpPr>
              <p:cNvPr id="144" name="Group 143">
                <a:extLst>
                  <a:ext uri="{FF2B5EF4-FFF2-40B4-BE49-F238E27FC236}">
                    <a16:creationId xmlns:a16="http://schemas.microsoft.com/office/drawing/2014/main" id="{C2D0AF27-6A0C-0AE4-72FF-92305B06AD10}"/>
                  </a:ext>
                </a:extLst>
              </p:cNvPr>
              <p:cNvGrpSpPr/>
              <p:nvPr/>
            </p:nvGrpSpPr>
            <p:grpSpPr>
              <a:xfrm>
                <a:off x="6711985" y="3593394"/>
                <a:ext cx="428067" cy="440590"/>
                <a:chOff x="7585633" y="3964228"/>
                <a:chExt cx="428067" cy="440590"/>
              </a:xfrm>
            </p:grpSpPr>
            <p:sp>
              <p:nvSpPr>
                <p:cNvPr id="146" name="Rectangle: Rounded Corners 145">
                  <a:extLst>
                    <a:ext uri="{FF2B5EF4-FFF2-40B4-BE49-F238E27FC236}">
                      <a16:creationId xmlns:a16="http://schemas.microsoft.com/office/drawing/2014/main" id="{9B41F6B3-9CEB-940C-1D21-9D0FF2BC3E29}"/>
                    </a:ext>
                  </a:extLst>
                </p:cNvPr>
                <p:cNvSpPr/>
                <p:nvPr/>
              </p:nvSpPr>
              <p:spPr>
                <a:xfrm>
                  <a:off x="7748157" y="4109836"/>
                  <a:ext cx="265543" cy="294982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400" dirty="0">
                    <a:solidFill>
                      <a:schemeClr val="tx1"/>
                    </a:solidFill>
                    <a:latin typeface="Aller" panose="020B0503030302020204" pitchFamily="34" charset="0"/>
                    <a:cs typeface="Arial" pitchFamily="34" charset="0"/>
                  </a:endParaRPr>
                </a:p>
              </p:txBody>
            </p:sp>
            <p:pic>
              <p:nvPicPr>
                <p:cNvPr id="147" name="Picture 2" descr="Direction interface icon. Outline Direction interface vector icon for web  design isolated on white background Stock Vector | Adobe Stock">
                  <a:extLst>
                    <a:ext uri="{FF2B5EF4-FFF2-40B4-BE49-F238E27FC236}">
                      <a16:creationId xmlns:a16="http://schemas.microsoft.com/office/drawing/2014/main" id="{1E4DA195-B657-D06D-E676-144F08DE0BB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8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 bwMode="auto">
                <a:xfrm>
                  <a:off x="7585633" y="3964228"/>
                  <a:ext cx="325047" cy="27669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45" name="Picture 10" descr="Charger Icon | Line Iconpack | IconsMind">
                <a:extLst>
                  <a:ext uri="{FF2B5EF4-FFF2-40B4-BE49-F238E27FC236}">
                    <a16:creationId xmlns:a16="http://schemas.microsoft.com/office/drawing/2014/main" id="{5EBE77B5-0D64-4D1D-60C9-1818720E47A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6902994" y="3823578"/>
                <a:ext cx="220425" cy="1735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F1CE0E60-2E6C-CC25-F12F-C9AFFCA7D27C}"/>
                </a:ext>
              </a:extLst>
            </p:cNvPr>
            <p:cNvSpPr/>
            <p:nvPr/>
          </p:nvSpPr>
          <p:spPr>
            <a:xfrm>
              <a:off x="9304774" y="3350135"/>
              <a:ext cx="1077535" cy="971906"/>
            </a:xfrm>
            <a:prstGeom prst="rect">
              <a:avLst/>
            </a:prstGeom>
            <a:noFill/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400" dirty="0">
                <a:solidFill>
                  <a:schemeClr val="tx1"/>
                </a:solidFill>
                <a:latin typeface="Aller" panose="020B0503030302020204" pitchFamily="34" charset="0"/>
                <a:cs typeface="Arial" pitchFamily="34" charset="0"/>
              </a:endParaRPr>
            </a:p>
          </p:txBody>
        </p:sp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274BC212-C226-28AE-F743-20E9D5C48B95}"/>
                </a:ext>
              </a:extLst>
            </p:cNvPr>
            <p:cNvSpPr/>
            <p:nvPr/>
          </p:nvSpPr>
          <p:spPr>
            <a:xfrm>
              <a:off x="9395276" y="4489313"/>
              <a:ext cx="458045" cy="889835"/>
            </a:xfrm>
            <a:prstGeom prst="rect">
              <a:avLst/>
            </a:prstGeom>
            <a:noFill/>
            <a:ln>
              <a:solidFill>
                <a:srgbClr val="91C9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400" dirty="0">
                <a:solidFill>
                  <a:schemeClr val="tx1"/>
                </a:solidFill>
                <a:latin typeface="Aller" panose="020B0503030302020204" pitchFamily="34" charset="0"/>
                <a:cs typeface="Arial" pitchFamily="34" charset="0"/>
              </a:endParaRPr>
            </a:p>
          </p:txBody>
        </p:sp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44F3ECAC-E81B-1EDB-89CE-2B00BBAC8C88}"/>
                </a:ext>
              </a:extLst>
            </p:cNvPr>
            <p:cNvSpPr/>
            <p:nvPr/>
          </p:nvSpPr>
          <p:spPr>
            <a:xfrm>
              <a:off x="9894156" y="4484076"/>
              <a:ext cx="458045" cy="889835"/>
            </a:xfrm>
            <a:prstGeom prst="rect">
              <a:avLst/>
            </a:prstGeom>
            <a:noFill/>
            <a:ln>
              <a:solidFill>
                <a:srgbClr val="91C9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400" dirty="0">
                <a:solidFill>
                  <a:schemeClr val="tx1"/>
                </a:solidFill>
                <a:latin typeface="Aller" panose="020B0503030302020204" pitchFamily="34" charset="0"/>
                <a:cs typeface="Arial" pitchFamily="34" charset="0"/>
              </a:endParaRPr>
            </a:p>
          </p:txBody>
        </p:sp>
        <p:cxnSp>
          <p:nvCxnSpPr>
            <p:cNvPr id="142" name="Straight Arrow Connector 141">
              <a:extLst>
                <a:ext uri="{FF2B5EF4-FFF2-40B4-BE49-F238E27FC236}">
                  <a16:creationId xmlns:a16="http://schemas.microsoft.com/office/drawing/2014/main" id="{AE69D501-5191-B6A8-1997-92304A45D4BF}"/>
                </a:ext>
              </a:extLst>
            </p:cNvPr>
            <p:cNvCxnSpPr>
              <a:stCxn id="150" idx="2"/>
              <a:endCxn id="133" idx="0"/>
            </p:cNvCxnSpPr>
            <p:nvPr/>
          </p:nvCxnSpPr>
          <p:spPr>
            <a:xfrm>
              <a:off x="9615172" y="4224908"/>
              <a:ext cx="4901" cy="410797"/>
            </a:xfrm>
            <a:prstGeom prst="straightConnector1">
              <a:avLst/>
            </a:prstGeom>
            <a:ln>
              <a:solidFill>
                <a:schemeClr val="accent4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Arrow Connector 142">
              <a:extLst>
                <a:ext uri="{FF2B5EF4-FFF2-40B4-BE49-F238E27FC236}">
                  <a16:creationId xmlns:a16="http://schemas.microsoft.com/office/drawing/2014/main" id="{93E2B5AC-3096-A2D1-4AF9-0410BBDB61B2}"/>
                </a:ext>
              </a:extLst>
            </p:cNvPr>
            <p:cNvCxnSpPr>
              <a:stCxn id="146" idx="2"/>
              <a:endCxn id="134" idx="0"/>
            </p:cNvCxnSpPr>
            <p:nvPr/>
          </p:nvCxnSpPr>
          <p:spPr>
            <a:xfrm>
              <a:off x="10109748" y="4224908"/>
              <a:ext cx="5396" cy="410797"/>
            </a:xfrm>
            <a:prstGeom prst="straightConnector1">
              <a:avLst/>
            </a:prstGeom>
            <a:ln>
              <a:solidFill>
                <a:schemeClr val="accent4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60" name="Picture 2" descr="Cloud Services icon PNG and SVG Vector Free Download">
            <a:extLst>
              <a:ext uri="{FF2B5EF4-FFF2-40B4-BE49-F238E27FC236}">
                <a16:creationId xmlns:a16="http://schemas.microsoft.com/office/drawing/2014/main" id="{88DEEA9E-CC28-072C-93BF-03FC9D20E7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77260" y="3751585"/>
            <a:ext cx="362503" cy="284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1" name="Oval 160">
            <a:extLst>
              <a:ext uri="{FF2B5EF4-FFF2-40B4-BE49-F238E27FC236}">
                <a16:creationId xmlns:a16="http://schemas.microsoft.com/office/drawing/2014/main" id="{5F3D2DA9-4E70-0E3E-47CC-61C86CA0F7B9}"/>
              </a:ext>
            </a:extLst>
          </p:cNvPr>
          <p:cNvSpPr/>
          <p:nvPr/>
        </p:nvSpPr>
        <p:spPr>
          <a:xfrm>
            <a:off x="6249787" y="3484035"/>
            <a:ext cx="348051" cy="348051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Aller" panose="020B0503030302020204" pitchFamily="34" charset="0"/>
                <a:cs typeface="Arial" pitchFamily="34" charset="0"/>
              </a:rPr>
              <a:t>3</a:t>
            </a:r>
          </a:p>
        </p:txBody>
      </p: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3BE8F9EF-4A27-AD77-D2EA-9A45C0E2E98C}"/>
              </a:ext>
            </a:extLst>
          </p:cNvPr>
          <p:cNvCxnSpPr>
            <a:cxnSpLocks/>
            <a:stCxn id="157" idx="3"/>
            <a:endCxn id="21" idx="3"/>
          </p:cNvCxnSpPr>
          <p:nvPr/>
        </p:nvCxnSpPr>
        <p:spPr>
          <a:xfrm flipH="1">
            <a:off x="3432954" y="5493482"/>
            <a:ext cx="2189936" cy="477039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AA319B5D-11E2-ECD0-12EA-61EAD1182DEB}"/>
              </a:ext>
            </a:extLst>
          </p:cNvPr>
          <p:cNvCxnSpPr>
            <a:cxnSpLocks/>
            <a:stCxn id="153" idx="3"/>
          </p:cNvCxnSpPr>
          <p:nvPr/>
        </p:nvCxnSpPr>
        <p:spPr>
          <a:xfrm flipH="1">
            <a:off x="3472786" y="5493482"/>
            <a:ext cx="2651031" cy="68227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Arrow Connector 163">
            <a:extLst>
              <a:ext uri="{FF2B5EF4-FFF2-40B4-BE49-F238E27FC236}">
                <a16:creationId xmlns:a16="http://schemas.microsoft.com/office/drawing/2014/main" id="{88EE34D4-01D5-0284-1712-35D8B40AD9F4}"/>
              </a:ext>
            </a:extLst>
          </p:cNvPr>
          <p:cNvCxnSpPr>
            <a:cxnSpLocks/>
            <a:stCxn id="129" idx="3"/>
            <a:endCxn id="139" idx="0"/>
          </p:cNvCxnSpPr>
          <p:nvPr/>
        </p:nvCxnSpPr>
        <p:spPr>
          <a:xfrm>
            <a:off x="4892266" y="2939760"/>
            <a:ext cx="1004396" cy="687458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Oval 164">
            <a:extLst>
              <a:ext uri="{FF2B5EF4-FFF2-40B4-BE49-F238E27FC236}">
                <a16:creationId xmlns:a16="http://schemas.microsoft.com/office/drawing/2014/main" id="{368BB6BF-2EF8-346D-8005-512C3A6A10EF}"/>
              </a:ext>
            </a:extLst>
          </p:cNvPr>
          <p:cNvSpPr/>
          <p:nvPr/>
        </p:nvSpPr>
        <p:spPr>
          <a:xfrm>
            <a:off x="7240755" y="5880186"/>
            <a:ext cx="348051" cy="348051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Aller" panose="020B0503030302020204" pitchFamily="34" charset="0"/>
                <a:cs typeface="Arial" pitchFamily="34" charset="0"/>
              </a:rPr>
              <a:t>5</a:t>
            </a: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8A487183-4977-1E80-2B93-AEC41AFDAD1A}"/>
              </a:ext>
            </a:extLst>
          </p:cNvPr>
          <p:cNvSpPr txBox="1"/>
          <p:nvPr/>
        </p:nvSpPr>
        <p:spPr>
          <a:xfrm>
            <a:off x="1669828" y="6580158"/>
            <a:ext cx="86771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100" dirty="0">
                <a:solidFill>
                  <a:srgbClr val="4D4F53"/>
                </a:solidFill>
                <a:latin typeface="Aller Light" panose="020B0503040302020204" pitchFamily="34" charset="0"/>
                <a:cs typeface="Arial" pitchFamily="34" charset="0"/>
              </a:rPr>
              <a:t>1) Organize Code    2) Build New UX     3)  Build new core    4) Create &amp; Connect to  New Database Structures    5) Remove access to mainframe app</a:t>
            </a:r>
          </a:p>
        </p:txBody>
      </p:sp>
      <p:pic>
        <p:nvPicPr>
          <p:cNvPr id="167" name="Picture 166" descr="A picture containing clipart&#10;&#10;Description automatically generated">
            <a:extLst>
              <a:ext uri="{FF2B5EF4-FFF2-40B4-BE49-F238E27FC236}">
                <a16:creationId xmlns:a16="http://schemas.microsoft.com/office/drawing/2014/main" id="{16B711EF-7679-8E70-B6C4-213E669D41C1}"/>
              </a:ext>
            </a:extLst>
          </p:cNvPr>
          <p:cNvPicPr>
            <a:picLocks noChangeAspect="1"/>
          </p:cNvPicPr>
          <p:nvPr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82136" y="6065883"/>
            <a:ext cx="388371" cy="213675"/>
          </a:xfrm>
          <a:prstGeom prst="rect">
            <a:avLst/>
          </a:prstGeom>
        </p:spPr>
      </p:pic>
      <p:pic>
        <p:nvPicPr>
          <p:cNvPr id="168" name="Picture 167" descr="A picture containing clipart&#10;&#10;Description automatically generated">
            <a:extLst>
              <a:ext uri="{FF2B5EF4-FFF2-40B4-BE49-F238E27FC236}">
                <a16:creationId xmlns:a16="http://schemas.microsoft.com/office/drawing/2014/main" id="{A416B81E-4422-3581-F38E-C4B42C389488}"/>
              </a:ext>
            </a:extLst>
          </p:cNvPr>
          <p:cNvPicPr>
            <a:picLocks noChangeAspect="1"/>
          </p:cNvPicPr>
          <p:nvPr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0386" y="6065883"/>
            <a:ext cx="388371" cy="213675"/>
          </a:xfrm>
          <a:prstGeom prst="rect">
            <a:avLst/>
          </a:prstGeom>
        </p:spPr>
      </p:pic>
      <p:sp>
        <p:nvSpPr>
          <p:cNvPr id="169" name="Oval 168">
            <a:extLst>
              <a:ext uri="{FF2B5EF4-FFF2-40B4-BE49-F238E27FC236}">
                <a16:creationId xmlns:a16="http://schemas.microsoft.com/office/drawing/2014/main" id="{A63C17C2-38BF-4142-3648-0F063479359D}"/>
              </a:ext>
            </a:extLst>
          </p:cNvPr>
          <p:cNvSpPr/>
          <p:nvPr/>
        </p:nvSpPr>
        <p:spPr>
          <a:xfrm>
            <a:off x="6406343" y="5701570"/>
            <a:ext cx="348051" cy="348051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Aller" panose="020B0503030302020204" pitchFamily="34" charset="0"/>
                <a:cs typeface="Arial" pitchFamily="34" charset="0"/>
              </a:rPr>
              <a:t>4</a:t>
            </a:r>
          </a:p>
        </p:txBody>
      </p:sp>
      <p:cxnSp>
        <p:nvCxnSpPr>
          <p:cNvPr id="170" name="Straight Arrow Connector 169">
            <a:extLst>
              <a:ext uri="{FF2B5EF4-FFF2-40B4-BE49-F238E27FC236}">
                <a16:creationId xmlns:a16="http://schemas.microsoft.com/office/drawing/2014/main" id="{517DB86E-D5B8-9F38-5B08-716F74077A22}"/>
              </a:ext>
            </a:extLst>
          </p:cNvPr>
          <p:cNvCxnSpPr>
            <a:stCxn id="140" idx="2"/>
            <a:endCxn id="167" idx="0"/>
          </p:cNvCxnSpPr>
          <p:nvPr/>
        </p:nvCxnSpPr>
        <p:spPr>
          <a:xfrm flipH="1">
            <a:off x="5676322" y="5656231"/>
            <a:ext cx="1097" cy="409652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1216F965-6BEA-12F4-7A6C-767093B5938F}"/>
              </a:ext>
            </a:extLst>
          </p:cNvPr>
          <p:cNvCxnSpPr>
            <a:stCxn id="141" idx="2"/>
            <a:endCxn id="168" idx="0"/>
          </p:cNvCxnSpPr>
          <p:nvPr/>
        </p:nvCxnSpPr>
        <p:spPr>
          <a:xfrm flipH="1">
            <a:off x="6174572" y="5650994"/>
            <a:ext cx="1727" cy="414889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644316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CF5DD-37C7-C440-39E0-97A2A7FB4E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Legacy Modernization: Strangle the Middle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1AA955-A068-4C09-9A9F-E2F1421CEE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729D4-A164-47A3-830D-E792BCE699E4}" type="slidenum">
              <a:rPr lang="en-US" smtClean="0"/>
              <a:t>52</a:t>
            </a:fld>
            <a:endParaRPr lang="en-US" dirty="0"/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E74E9BBB-E8D3-8C37-44BE-C815D16A441E}"/>
              </a:ext>
            </a:extLst>
          </p:cNvPr>
          <p:cNvSpPr/>
          <p:nvPr/>
        </p:nvSpPr>
        <p:spPr>
          <a:xfrm>
            <a:off x="3049267" y="6065853"/>
            <a:ext cx="2248377" cy="191273"/>
          </a:xfrm>
          <a:prstGeom prst="rightArrow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>
              <a:solidFill>
                <a:schemeClr val="tx1"/>
              </a:solidFill>
              <a:latin typeface="Aller" panose="020B0503030302020204" pitchFamily="34" charset="0"/>
              <a:cs typeface="Arial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79C5995-1EF4-C816-5ACC-72891C445545}"/>
              </a:ext>
            </a:extLst>
          </p:cNvPr>
          <p:cNvSpPr/>
          <p:nvPr/>
        </p:nvSpPr>
        <p:spPr>
          <a:xfrm>
            <a:off x="8864724" y="1469630"/>
            <a:ext cx="1014570" cy="4910436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>
              <a:solidFill>
                <a:schemeClr val="tx1"/>
              </a:solidFill>
              <a:latin typeface="Aller" panose="020B0503030302020204" pitchFamily="34" charset="0"/>
              <a:cs typeface="Arial" pitchFamily="34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5D4AE5E-B8A1-4FFB-58FB-95BF055342B0}"/>
              </a:ext>
            </a:extLst>
          </p:cNvPr>
          <p:cNvGrpSpPr/>
          <p:nvPr/>
        </p:nvGrpSpPr>
        <p:grpSpPr>
          <a:xfrm>
            <a:off x="8915011" y="1545794"/>
            <a:ext cx="910827" cy="4698675"/>
            <a:chOff x="10713088" y="889880"/>
            <a:chExt cx="1019972" cy="5261721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5605AC2-43A9-FF11-A703-E16F11A4DB12}"/>
                </a:ext>
              </a:extLst>
            </p:cNvPr>
            <p:cNvGrpSpPr/>
            <p:nvPr/>
          </p:nvGrpSpPr>
          <p:grpSpPr>
            <a:xfrm>
              <a:off x="10713088" y="889880"/>
              <a:ext cx="1019972" cy="1243018"/>
              <a:chOff x="10713088" y="889880"/>
              <a:chExt cx="1019972" cy="1243018"/>
            </a:xfrm>
          </p:grpSpPr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E894BC5-6B67-32FF-8D96-654D758F7B53}"/>
                  </a:ext>
                </a:extLst>
              </p:cNvPr>
              <p:cNvSpPr txBox="1"/>
              <p:nvPr/>
            </p:nvSpPr>
            <p:spPr>
              <a:xfrm>
                <a:off x="10713088" y="1546980"/>
                <a:ext cx="1019972" cy="5859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rgbClr val="4D4F53"/>
                    </a:solidFill>
                    <a:latin typeface="Aller Light" panose="020B0503040302020204" pitchFamily="34" charset="0"/>
                    <a:cs typeface="Arial" pitchFamily="34" charset="0"/>
                  </a:rPr>
                  <a:t>Capability</a:t>
                </a:r>
                <a:br>
                  <a:rPr lang="en-US" sz="1400" dirty="0">
                    <a:solidFill>
                      <a:srgbClr val="4D4F53"/>
                    </a:solidFill>
                    <a:latin typeface="Aller Light" panose="020B0503040302020204" pitchFamily="34" charset="0"/>
                    <a:cs typeface="Arial" pitchFamily="34" charset="0"/>
                  </a:rPr>
                </a:br>
                <a:r>
                  <a:rPr lang="en-US" sz="1400" dirty="0">
                    <a:solidFill>
                      <a:srgbClr val="4D4F53"/>
                    </a:solidFill>
                    <a:latin typeface="Aller Light" panose="020B0503040302020204" pitchFamily="34" charset="0"/>
                    <a:cs typeface="Arial" pitchFamily="34" charset="0"/>
                  </a:rPr>
                  <a:t>API</a:t>
                </a:r>
              </a:p>
            </p:txBody>
          </p:sp>
          <p:pic>
            <p:nvPicPr>
              <p:cNvPr id="18" name="Picture 8" descr="Eze Vault Icon - Web Service Icon, HD Png Download - kindpng">
                <a:extLst>
                  <a:ext uri="{FF2B5EF4-FFF2-40B4-BE49-F238E27FC236}">
                    <a16:creationId xmlns:a16="http://schemas.microsoft.com/office/drawing/2014/main" id="{15E77851-4737-D72C-A2C5-E39FF271277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screen">
                <a:clrChange>
                  <a:clrFrom>
                    <a:srgbClr val="F7F7F7"/>
                  </a:clrFrom>
                  <a:clrTo>
                    <a:srgbClr val="F7F7F7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784409" y="889880"/>
                <a:ext cx="877331" cy="7437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87C148F6-E289-600F-B83C-E93F1A770D8B}"/>
                </a:ext>
              </a:extLst>
            </p:cNvPr>
            <p:cNvGrpSpPr/>
            <p:nvPr/>
          </p:nvGrpSpPr>
          <p:grpSpPr>
            <a:xfrm>
              <a:off x="10821836" y="2450886"/>
              <a:ext cx="802477" cy="1250904"/>
              <a:chOff x="10821836" y="2450886"/>
              <a:chExt cx="802477" cy="1250904"/>
            </a:xfrm>
          </p:grpSpPr>
          <p:pic>
            <p:nvPicPr>
              <p:cNvPr id="15" name="Picture 2" descr="Cloud Services icon PNG and SVG Vector Free Download">
                <a:extLst>
                  <a:ext uri="{FF2B5EF4-FFF2-40B4-BE49-F238E27FC236}">
                    <a16:creationId xmlns:a16="http://schemas.microsoft.com/office/drawing/2014/main" id="{686E700B-872C-C11B-1B19-8D6F3DAFEE0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821836" y="2450886"/>
                <a:ext cx="802477" cy="63007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B3E17A3-1A3B-6F33-6A47-E3DC6100280C}"/>
                  </a:ext>
                </a:extLst>
              </p:cNvPr>
              <p:cNvSpPr txBox="1"/>
              <p:nvPr/>
            </p:nvSpPr>
            <p:spPr>
              <a:xfrm>
                <a:off x="10828729" y="3115872"/>
                <a:ext cx="788691" cy="5859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rgbClr val="4D4F53"/>
                    </a:solidFill>
                    <a:latin typeface="Aller Light" panose="020B0503040302020204" pitchFamily="34" charset="0"/>
                    <a:cs typeface="Arial" pitchFamily="34" charset="0"/>
                  </a:rPr>
                  <a:t>System</a:t>
                </a:r>
                <a:br>
                  <a:rPr lang="en-US" sz="1400" dirty="0">
                    <a:solidFill>
                      <a:srgbClr val="4D4F53"/>
                    </a:solidFill>
                    <a:latin typeface="Aller Light" panose="020B0503040302020204" pitchFamily="34" charset="0"/>
                    <a:cs typeface="Arial" pitchFamily="34" charset="0"/>
                  </a:rPr>
                </a:br>
                <a:r>
                  <a:rPr lang="en-US" sz="1400" dirty="0">
                    <a:solidFill>
                      <a:srgbClr val="4D4F53"/>
                    </a:solidFill>
                    <a:latin typeface="Aller Light" panose="020B0503040302020204" pitchFamily="34" charset="0"/>
                    <a:cs typeface="Arial" pitchFamily="34" charset="0"/>
                  </a:rPr>
                  <a:t>API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A4D1F1-5268-8BB3-BDF1-9824F6DE5C25}"/>
                </a:ext>
              </a:extLst>
            </p:cNvPr>
            <p:cNvGrpSpPr/>
            <p:nvPr/>
          </p:nvGrpSpPr>
          <p:grpSpPr>
            <a:xfrm>
              <a:off x="10804883" y="3975393"/>
              <a:ext cx="836383" cy="662398"/>
              <a:chOff x="10804883" y="3975393"/>
              <a:chExt cx="836383" cy="662398"/>
            </a:xfrm>
          </p:grpSpPr>
          <p:pic>
            <p:nvPicPr>
              <p:cNvPr id="13" name="Picture 2" descr="Direction interface icon. Outline Direction interface vector icon for web  design isolated on white background Stock Vector | Adobe Stock">
                <a:extLst>
                  <a:ext uri="{FF2B5EF4-FFF2-40B4-BE49-F238E27FC236}">
                    <a16:creationId xmlns:a16="http://schemas.microsoft.com/office/drawing/2014/main" id="{6BFAC2C5-C7E4-33D0-6F6F-C26DEC97B84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11018668" y="3975393"/>
                <a:ext cx="408813" cy="3480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0A6060F-36BF-E938-014A-5B83A24EC460}"/>
                  </a:ext>
                </a:extLst>
              </p:cNvPr>
              <p:cNvSpPr txBox="1"/>
              <p:nvPr/>
            </p:nvSpPr>
            <p:spPr>
              <a:xfrm>
                <a:off x="10804883" y="4330014"/>
                <a:ext cx="83638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rgbClr val="4D4F53"/>
                    </a:solidFill>
                    <a:latin typeface="Aller Light" panose="020B0503040302020204" pitchFamily="34" charset="0"/>
                    <a:cs typeface="Arial" pitchFamily="34" charset="0"/>
                  </a:rPr>
                  <a:t>Interface</a:t>
                </a: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6B36734-0890-0116-C642-13D8BF21CA10}"/>
                </a:ext>
              </a:extLst>
            </p:cNvPr>
            <p:cNvGrpSpPr/>
            <p:nvPr/>
          </p:nvGrpSpPr>
          <p:grpSpPr>
            <a:xfrm>
              <a:off x="10863775" y="5172996"/>
              <a:ext cx="775085" cy="978605"/>
              <a:chOff x="10835533" y="4920300"/>
              <a:chExt cx="775085" cy="978605"/>
            </a:xfrm>
          </p:grpSpPr>
          <p:pic>
            <p:nvPicPr>
              <p:cNvPr id="11" name="Picture 10" descr="Charger Icon | Line Iconpack | IconsMind">
                <a:extLst>
                  <a:ext uri="{FF2B5EF4-FFF2-40B4-BE49-F238E27FC236}">
                    <a16:creationId xmlns:a16="http://schemas.microsoft.com/office/drawing/2014/main" id="{6DB01533-4D8E-E6B9-9FC1-724322A753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10890324" y="4920300"/>
                <a:ext cx="665500" cy="6258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2B848EF-06DB-3F94-51A1-A0E77EA8815B}"/>
                  </a:ext>
                </a:extLst>
              </p:cNvPr>
              <p:cNvSpPr txBox="1"/>
              <p:nvPr/>
            </p:nvSpPr>
            <p:spPr>
              <a:xfrm>
                <a:off x="10835533" y="5591128"/>
                <a:ext cx="77508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rgbClr val="4D4F53"/>
                    </a:solidFill>
                    <a:latin typeface="Aller Light" panose="020B0503040302020204" pitchFamily="34" charset="0"/>
                    <a:cs typeface="Arial" pitchFamily="34" charset="0"/>
                  </a:rPr>
                  <a:t>Adapter</a:t>
                </a:r>
              </a:p>
            </p:txBody>
          </p:sp>
        </p:grp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B6FAC5AC-5467-233D-CACA-873E88499CDB}"/>
              </a:ext>
            </a:extLst>
          </p:cNvPr>
          <p:cNvSpPr txBox="1"/>
          <p:nvPr/>
        </p:nvSpPr>
        <p:spPr>
          <a:xfrm>
            <a:off x="8983391" y="1166893"/>
            <a:ext cx="7740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b="1" dirty="0">
                <a:solidFill>
                  <a:srgbClr val="4D4F53"/>
                </a:solidFill>
                <a:latin typeface="Aller Light" panose="020B0503040302020204" pitchFamily="34" charset="0"/>
                <a:cs typeface="Arial" pitchFamily="34" charset="0"/>
              </a:rPr>
              <a:t>LEGEND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8F3C0F0-6018-3306-ECEA-3CAEEDCCF7CE}"/>
              </a:ext>
            </a:extLst>
          </p:cNvPr>
          <p:cNvGrpSpPr/>
          <p:nvPr/>
        </p:nvGrpSpPr>
        <p:grpSpPr>
          <a:xfrm>
            <a:off x="1151740" y="978996"/>
            <a:ext cx="1813544" cy="5384209"/>
            <a:chOff x="3797696" y="654838"/>
            <a:chExt cx="1813544" cy="5384209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1293E3A4-8D84-F0DD-C174-ADF764F427D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54963" y="1238049"/>
              <a:ext cx="1110753" cy="750678"/>
            </a:xfrm>
            <a:prstGeom prst="rect">
              <a:avLst/>
            </a:prstGeom>
          </p:spPr>
        </p:pic>
        <p:pic>
          <p:nvPicPr>
            <p:cNvPr id="22" name="Picture 21" descr="A picture containing clipart&#10;&#10;Description automatically generated">
              <a:extLst>
                <a:ext uri="{FF2B5EF4-FFF2-40B4-BE49-F238E27FC236}">
                  <a16:creationId xmlns:a16="http://schemas.microsoft.com/office/drawing/2014/main" id="{63AD50F7-0E97-1723-972D-62EB60C768F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77119" y="5286143"/>
              <a:ext cx="1134121" cy="752904"/>
            </a:xfrm>
            <a:prstGeom prst="rect">
              <a:avLst/>
            </a:prstGeom>
          </p:spPr>
        </p:pic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A5629694-EC13-5D53-DA9F-ECE1B5CCE914}"/>
                </a:ext>
              </a:extLst>
            </p:cNvPr>
            <p:cNvGrpSpPr/>
            <p:nvPr/>
          </p:nvGrpSpPr>
          <p:grpSpPr>
            <a:xfrm>
              <a:off x="4453333" y="3048418"/>
              <a:ext cx="1134954" cy="1317059"/>
              <a:chOff x="2900933" y="2372072"/>
              <a:chExt cx="2012697" cy="2335636"/>
            </a:xfrm>
          </p:grpSpPr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47656B4D-9C10-16F7-9997-8757E74202FB}"/>
                  </a:ext>
                </a:extLst>
              </p:cNvPr>
              <p:cNvSpPr/>
              <p:nvPr/>
            </p:nvSpPr>
            <p:spPr>
              <a:xfrm>
                <a:off x="4331424" y="3331667"/>
                <a:ext cx="136974" cy="10885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ller" panose="020B0503030302020204" pitchFamily="34" charset="0"/>
                  <a:cs typeface="Arial" pitchFamily="34" charset="0"/>
                </a:endParaRPr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364BD5C0-31AE-C6C6-C3BB-99C0F6B77512}"/>
                  </a:ext>
                </a:extLst>
              </p:cNvPr>
              <p:cNvSpPr/>
              <p:nvPr/>
            </p:nvSpPr>
            <p:spPr>
              <a:xfrm>
                <a:off x="4331424" y="3639299"/>
                <a:ext cx="136974" cy="10885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ller" panose="020B0503030302020204" pitchFamily="34" charset="0"/>
                  <a:cs typeface="Arial" pitchFamily="34" charset="0"/>
                </a:endParaRPr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E21BA51D-09D0-A9C2-AC55-015ED2230B47}"/>
                  </a:ext>
                </a:extLst>
              </p:cNvPr>
              <p:cNvSpPr/>
              <p:nvPr/>
            </p:nvSpPr>
            <p:spPr>
              <a:xfrm>
                <a:off x="4333822" y="3948532"/>
                <a:ext cx="136974" cy="10885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ller" panose="020B0503030302020204" pitchFamily="34" charset="0"/>
                  <a:cs typeface="Arial" pitchFamily="34" charset="0"/>
                </a:endParaRPr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878D7A58-D7A8-C6E5-DA3F-50A54A032CF4}"/>
                  </a:ext>
                </a:extLst>
              </p:cNvPr>
              <p:cNvSpPr/>
              <p:nvPr/>
            </p:nvSpPr>
            <p:spPr>
              <a:xfrm>
                <a:off x="4333822" y="4256164"/>
                <a:ext cx="136974" cy="10885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ller" panose="020B0503030302020204" pitchFamily="34" charset="0"/>
                  <a:cs typeface="Arial" pitchFamily="34" charset="0"/>
                </a:endParaRPr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0FABCD7F-B43D-6BDB-50A2-87BDC3997D1D}"/>
                  </a:ext>
                </a:extLst>
              </p:cNvPr>
              <p:cNvSpPr/>
              <p:nvPr/>
            </p:nvSpPr>
            <p:spPr>
              <a:xfrm>
                <a:off x="3832123" y="3644032"/>
                <a:ext cx="136974" cy="6626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ller" panose="020B0503030302020204" pitchFamily="34" charset="0"/>
                  <a:cs typeface="Arial" pitchFamily="34" charset="0"/>
                </a:endParaRPr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9D47AE6F-6E95-E68D-01B0-C0B5CD2C5E42}"/>
                  </a:ext>
                </a:extLst>
              </p:cNvPr>
              <p:cNvSpPr/>
              <p:nvPr/>
            </p:nvSpPr>
            <p:spPr>
              <a:xfrm>
                <a:off x="3832123" y="3984793"/>
                <a:ext cx="136974" cy="6626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ller" panose="020B0503030302020204" pitchFamily="34" charset="0"/>
                  <a:cs typeface="Arial" pitchFamily="34" charset="0"/>
                </a:endParaRPr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EC8691AB-145D-8C58-5D95-C4D1950D8EE6}"/>
                  </a:ext>
                </a:extLst>
              </p:cNvPr>
              <p:cNvSpPr/>
              <p:nvPr/>
            </p:nvSpPr>
            <p:spPr>
              <a:xfrm>
                <a:off x="3298041" y="4256164"/>
                <a:ext cx="136974" cy="10885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ller" panose="020B0503030302020204" pitchFamily="34" charset="0"/>
                  <a:cs typeface="Arial" pitchFamily="34" charset="0"/>
                </a:endParaRPr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89283CCC-3916-7AF8-74B6-3F025BD3C74F}"/>
                  </a:ext>
                </a:extLst>
              </p:cNvPr>
              <p:cNvSpPr/>
              <p:nvPr/>
            </p:nvSpPr>
            <p:spPr>
              <a:xfrm>
                <a:off x="3318403" y="3630633"/>
                <a:ext cx="136974" cy="10885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ller" panose="020B0503030302020204" pitchFamily="34" charset="0"/>
                  <a:cs typeface="Arial" pitchFamily="34" charset="0"/>
                </a:endParaRPr>
              </a:p>
            </p:txBody>
          </p:sp>
          <p:sp>
            <p:nvSpPr>
              <p:cNvPr id="37" name="Rectangle: Rounded Corners 36">
                <a:extLst>
                  <a:ext uri="{FF2B5EF4-FFF2-40B4-BE49-F238E27FC236}">
                    <a16:creationId xmlns:a16="http://schemas.microsoft.com/office/drawing/2014/main" id="{EE765127-47BB-C591-6164-1C8D9799EEFF}"/>
                  </a:ext>
                </a:extLst>
              </p:cNvPr>
              <p:cNvSpPr/>
              <p:nvPr/>
            </p:nvSpPr>
            <p:spPr>
              <a:xfrm>
                <a:off x="3782869" y="2992425"/>
                <a:ext cx="1053810" cy="1670468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ller" panose="020B0503030302020204" pitchFamily="34" charset="0"/>
                  <a:cs typeface="Arial" pitchFamily="34" charset="0"/>
                </a:endParaRPr>
              </a:p>
            </p:txBody>
          </p:sp>
          <p:sp>
            <p:nvSpPr>
              <p:cNvPr id="38" name="Rectangle: Rounded Corners 37">
                <a:extLst>
                  <a:ext uri="{FF2B5EF4-FFF2-40B4-BE49-F238E27FC236}">
                    <a16:creationId xmlns:a16="http://schemas.microsoft.com/office/drawing/2014/main" id="{0FBA5AAD-000D-818F-E37C-4A89FACBC7E6}"/>
                  </a:ext>
                </a:extLst>
              </p:cNvPr>
              <p:cNvSpPr/>
              <p:nvPr/>
            </p:nvSpPr>
            <p:spPr>
              <a:xfrm>
                <a:off x="2944754" y="2413021"/>
                <a:ext cx="1249696" cy="2249872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ller" panose="020B0503030302020204" pitchFamily="34" charset="0"/>
                  <a:cs typeface="Arial" pitchFamily="34" charset="0"/>
                </a:endParaRPr>
              </a:p>
            </p:txBody>
          </p:sp>
          <p:pic>
            <p:nvPicPr>
              <p:cNvPr id="39" name="Picture 38">
                <a:extLst>
                  <a:ext uri="{FF2B5EF4-FFF2-40B4-BE49-F238E27FC236}">
                    <a16:creationId xmlns:a16="http://schemas.microsoft.com/office/drawing/2014/main" id="{4F61BCA8-5BA3-CDC9-7ED0-07FE58C44F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screen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900933" y="2372072"/>
                <a:ext cx="2012697" cy="2335636"/>
              </a:xfrm>
              <a:prstGeom prst="rect">
                <a:avLst/>
              </a:prstGeom>
            </p:spPr>
          </p:pic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096B7D73-90DF-D559-00B4-44EEF5126CE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65397" y="3059531"/>
                <a:ext cx="0" cy="272135"/>
              </a:xfrm>
              <a:prstGeom prst="straightConnector1">
                <a:avLst/>
              </a:prstGeom>
              <a:ln>
                <a:solidFill>
                  <a:srgbClr val="00EE03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Arrow Connector 40">
                <a:extLst>
                  <a:ext uri="{FF2B5EF4-FFF2-40B4-BE49-F238E27FC236}">
                    <a16:creationId xmlns:a16="http://schemas.microsoft.com/office/drawing/2014/main" id="{978C141A-3D21-7D30-858D-BC9745C4279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703748" y="4002960"/>
                <a:ext cx="0" cy="307631"/>
              </a:xfrm>
              <a:prstGeom prst="straightConnector1">
                <a:avLst/>
              </a:prstGeom>
              <a:ln>
                <a:solidFill>
                  <a:srgbClr val="00EE03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42" name="Picture 4">
                <a:extLst>
                  <a:ext uri="{FF2B5EF4-FFF2-40B4-BE49-F238E27FC236}">
                    <a16:creationId xmlns:a16="http://schemas.microsoft.com/office/drawing/2014/main" id="{059CD614-A365-E5C1-D2FB-CFBB247FDC7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 cstate="screen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694427" y="3139805"/>
                <a:ext cx="206182" cy="20303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43" name="Straight Arrow Connector 42">
                <a:extLst>
                  <a:ext uri="{FF2B5EF4-FFF2-40B4-BE49-F238E27FC236}">
                    <a16:creationId xmlns:a16="http://schemas.microsoft.com/office/drawing/2014/main" id="{F79E2A1A-66C5-C754-94FC-0D9A251CBBB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88747" y="4338988"/>
                <a:ext cx="0" cy="272135"/>
              </a:xfrm>
              <a:prstGeom prst="straightConnector1">
                <a:avLst/>
              </a:prstGeom>
              <a:ln>
                <a:solidFill>
                  <a:srgbClr val="00EE03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Arrow Connector 43">
                <a:extLst>
                  <a:ext uri="{FF2B5EF4-FFF2-40B4-BE49-F238E27FC236}">
                    <a16:creationId xmlns:a16="http://schemas.microsoft.com/office/drawing/2014/main" id="{AA635F02-3748-2AB2-7D2D-6B57C5459D8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240111" y="4014319"/>
                <a:ext cx="0" cy="307631"/>
              </a:xfrm>
              <a:prstGeom prst="straightConnector1">
                <a:avLst/>
              </a:prstGeom>
              <a:ln>
                <a:solidFill>
                  <a:srgbClr val="00EE03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Connector: Elbow 44">
                <a:extLst>
                  <a:ext uri="{FF2B5EF4-FFF2-40B4-BE49-F238E27FC236}">
                    <a16:creationId xmlns:a16="http://schemas.microsoft.com/office/drawing/2014/main" id="{34E3B579-DB8E-45B4-F51A-9EAD17BC8493}"/>
                  </a:ext>
                </a:extLst>
              </p:cNvPr>
              <p:cNvCxnSpPr>
                <a:cxnSpLocks/>
                <a:stCxn id="36" idx="1"/>
                <a:endCxn id="35" idx="1"/>
              </p:cNvCxnSpPr>
              <p:nvPr/>
            </p:nvCxnSpPr>
            <p:spPr>
              <a:xfrm rot="10800000" flipV="1">
                <a:off x="3298041" y="3685060"/>
                <a:ext cx="20363" cy="625531"/>
              </a:xfrm>
              <a:prstGeom prst="bentConnector3">
                <a:avLst>
                  <a:gd name="adj1" fmla="val 1374532"/>
                </a:avLst>
              </a:prstGeom>
              <a:ln>
                <a:solidFill>
                  <a:srgbClr val="00EE03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Arrow Connector 45">
                <a:extLst>
                  <a:ext uri="{FF2B5EF4-FFF2-40B4-BE49-F238E27FC236}">
                    <a16:creationId xmlns:a16="http://schemas.microsoft.com/office/drawing/2014/main" id="{6C72DDE7-98FE-11D2-D8EB-D7AE510D33DB}"/>
                  </a:ext>
                </a:extLst>
              </p:cNvPr>
              <p:cNvCxnSpPr>
                <a:stCxn id="33" idx="2"/>
                <a:endCxn id="34" idx="0"/>
              </p:cNvCxnSpPr>
              <p:nvPr/>
            </p:nvCxnSpPr>
            <p:spPr>
              <a:xfrm>
                <a:off x="3900610" y="3710292"/>
                <a:ext cx="0" cy="274501"/>
              </a:xfrm>
              <a:prstGeom prst="straightConnector1">
                <a:avLst/>
              </a:prstGeom>
              <a:ln>
                <a:solidFill>
                  <a:srgbClr val="00EE03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Connector: Elbow 46">
                <a:extLst>
                  <a:ext uri="{FF2B5EF4-FFF2-40B4-BE49-F238E27FC236}">
                    <a16:creationId xmlns:a16="http://schemas.microsoft.com/office/drawing/2014/main" id="{3D2F5B57-3D07-F0A0-EE94-4120157EA04D}"/>
                  </a:ext>
                </a:extLst>
              </p:cNvPr>
              <p:cNvCxnSpPr>
                <a:stCxn id="29" idx="3"/>
                <a:endCxn id="30" idx="3"/>
              </p:cNvCxnSpPr>
              <p:nvPr/>
            </p:nvCxnSpPr>
            <p:spPr>
              <a:xfrm>
                <a:off x="4468398" y="3386095"/>
                <a:ext cx="14418" cy="307632"/>
              </a:xfrm>
              <a:prstGeom prst="bentConnector3">
                <a:avLst>
                  <a:gd name="adj1" fmla="val 1800000"/>
                </a:avLst>
              </a:prstGeom>
              <a:ln>
                <a:solidFill>
                  <a:srgbClr val="00EE03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Connector: Elbow 47">
                <a:extLst>
                  <a:ext uri="{FF2B5EF4-FFF2-40B4-BE49-F238E27FC236}">
                    <a16:creationId xmlns:a16="http://schemas.microsoft.com/office/drawing/2014/main" id="{0D5E9A23-5030-ED0C-A18E-EF1DABA953EA}"/>
                  </a:ext>
                </a:extLst>
              </p:cNvPr>
              <p:cNvCxnSpPr>
                <a:stCxn id="31" idx="3"/>
                <a:endCxn id="32" idx="3"/>
              </p:cNvCxnSpPr>
              <p:nvPr/>
            </p:nvCxnSpPr>
            <p:spPr>
              <a:xfrm>
                <a:off x="4470797" y="4002960"/>
                <a:ext cx="14418" cy="307632"/>
              </a:xfrm>
              <a:prstGeom prst="bentConnector3">
                <a:avLst>
                  <a:gd name="adj1" fmla="val 1800000"/>
                </a:avLst>
              </a:prstGeom>
              <a:ln>
                <a:solidFill>
                  <a:srgbClr val="00EE03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F9A2B418-2820-E052-A7BC-F5A1C44108F4}"/>
                  </a:ext>
                </a:extLst>
              </p:cNvPr>
              <p:cNvSpPr/>
              <p:nvPr/>
            </p:nvSpPr>
            <p:spPr>
              <a:xfrm>
                <a:off x="4024909" y="3542248"/>
                <a:ext cx="285624" cy="28562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ller" panose="020B0503030302020204" pitchFamily="34" charset="0"/>
                  <a:cs typeface="Arial" pitchFamily="34" charset="0"/>
                </a:endParaRPr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D8B0B96B-56B6-2867-CAFA-4BB353EB7357}"/>
                  </a:ext>
                </a:extLst>
              </p:cNvPr>
              <p:cNvSpPr/>
              <p:nvPr/>
            </p:nvSpPr>
            <p:spPr>
              <a:xfrm>
                <a:off x="3364323" y="4242357"/>
                <a:ext cx="258541" cy="15660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ller" panose="020B0503030302020204" pitchFamily="34" charset="0"/>
                  <a:cs typeface="Arial" pitchFamily="34" charset="0"/>
                </a:endParaRPr>
              </a:p>
            </p:txBody>
          </p:sp>
          <p:pic>
            <p:nvPicPr>
              <p:cNvPr id="51" name="Picture 6">
                <a:extLst>
                  <a:ext uri="{FF2B5EF4-FFF2-40B4-BE49-F238E27FC236}">
                    <a16:creationId xmlns:a16="http://schemas.microsoft.com/office/drawing/2014/main" id="{7D463105-8E0A-84D4-53E2-29ACACB2BF6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 cstate="screen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04127" y="3523908"/>
                <a:ext cx="327297" cy="3223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2" name="Picture 51" descr="A picture containing clipart&#10;&#10;Description automatically generated">
                <a:extLst>
                  <a:ext uri="{FF2B5EF4-FFF2-40B4-BE49-F238E27FC236}">
                    <a16:creationId xmlns:a16="http://schemas.microsoft.com/office/drawing/2014/main" id="{CBAC8411-C001-048C-3C9D-CF7A459706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screen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347971" y="4198180"/>
                <a:ext cx="285939" cy="247538"/>
              </a:xfrm>
              <a:prstGeom prst="rect">
                <a:avLst/>
              </a:prstGeom>
            </p:spPr>
          </p:pic>
        </p:grpSp>
        <p:pic>
          <p:nvPicPr>
            <p:cNvPr id="24" name="Picture 12" descr="The AS400 integration | Discover BrightAnalytics">
              <a:extLst>
                <a:ext uri="{FF2B5EF4-FFF2-40B4-BE49-F238E27FC236}">
                  <a16:creationId xmlns:a16="http://schemas.microsoft.com/office/drawing/2014/main" id="{D5A1BE83-0CF3-94D1-8814-B068A10F7F2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3797696" y="3592273"/>
              <a:ext cx="580785" cy="3577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10" descr="IBM DB2 App Integration - Pipeliner CRM">
              <a:extLst>
                <a:ext uri="{FF2B5EF4-FFF2-40B4-BE49-F238E27FC236}">
                  <a16:creationId xmlns:a16="http://schemas.microsoft.com/office/drawing/2014/main" id="{8704553C-D17C-0675-B626-2B473E59D2E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3937743" y="5405816"/>
              <a:ext cx="462080" cy="4793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2">
              <a:extLst>
                <a:ext uri="{FF2B5EF4-FFF2-40B4-BE49-F238E27FC236}">
                  <a16:creationId xmlns:a16="http://schemas.microsoft.com/office/drawing/2014/main" id="{52A0FF25-4F52-5839-FBE4-CC5714A1AE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61755" y="654838"/>
              <a:ext cx="343891" cy="4245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178AB8DC-6F6F-11C6-CD79-11A74C9BA703}"/>
                </a:ext>
              </a:extLst>
            </p:cNvPr>
            <p:cNvCxnSpPr>
              <a:cxnSpLocks/>
              <a:stCxn id="21" idx="2"/>
              <a:endCxn id="39" idx="0"/>
            </p:cNvCxnSpPr>
            <p:nvPr/>
          </p:nvCxnSpPr>
          <p:spPr>
            <a:xfrm>
              <a:off x="5010340" y="1988727"/>
              <a:ext cx="10470" cy="1059691"/>
            </a:xfrm>
            <a:prstGeom prst="straightConnector1">
              <a:avLst/>
            </a:prstGeom>
            <a:ln>
              <a:solidFill>
                <a:schemeClr val="accent4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99895E8C-89D5-E411-185A-5CC6D2E6FDD9}"/>
                </a:ext>
              </a:extLst>
            </p:cNvPr>
            <p:cNvCxnSpPr>
              <a:cxnSpLocks/>
              <a:stCxn id="39" idx="2"/>
              <a:endCxn id="22" idx="0"/>
            </p:cNvCxnSpPr>
            <p:nvPr/>
          </p:nvCxnSpPr>
          <p:spPr>
            <a:xfrm>
              <a:off x="5020810" y="4365477"/>
              <a:ext cx="23370" cy="920666"/>
            </a:xfrm>
            <a:prstGeom prst="straightConnector1">
              <a:avLst/>
            </a:prstGeom>
            <a:ln>
              <a:solidFill>
                <a:schemeClr val="accent4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3" name="Picture 18" descr="Angular - PRESS KIT">
            <a:extLst>
              <a:ext uri="{FF2B5EF4-FFF2-40B4-BE49-F238E27FC236}">
                <a16:creationId xmlns:a16="http://schemas.microsoft.com/office/drawing/2014/main" id="{F9BB9E0C-F732-4887-897B-71E8E3C430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62294" y="2457430"/>
            <a:ext cx="462598" cy="462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2" descr="Cloud Services icon PNG and SVG Vector Free Download">
            <a:extLst>
              <a:ext uri="{FF2B5EF4-FFF2-40B4-BE49-F238E27FC236}">
                <a16:creationId xmlns:a16="http://schemas.microsoft.com/office/drawing/2014/main" id="{5F5FDD6F-1208-E275-0FDC-B18C63A134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55061" y="4959863"/>
            <a:ext cx="388370" cy="304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2" descr="Cloud Services icon PNG and SVG Vector Free Download">
            <a:extLst>
              <a:ext uri="{FF2B5EF4-FFF2-40B4-BE49-F238E27FC236}">
                <a16:creationId xmlns:a16="http://schemas.microsoft.com/office/drawing/2014/main" id="{D90FE596-6C5A-33B0-51D3-85A10B4E91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50132" y="4959863"/>
            <a:ext cx="388370" cy="304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55" descr="A picture containing clipart&#10;&#10;Description automatically generated">
            <a:extLst>
              <a:ext uri="{FF2B5EF4-FFF2-40B4-BE49-F238E27FC236}">
                <a16:creationId xmlns:a16="http://schemas.microsoft.com/office/drawing/2014/main" id="{C78DA289-17F3-0DB5-E74F-477F271A5E8C}"/>
              </a:ext>
            </a:extLst>
          </p:cNvPr>
          <p:cNvPicPr>
            <a:picLocks noChangeAspect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88401" y="5959016"/>
            <a:ext cx="388371" cy="213675"/>
          </a:xfrm>
          <a:prstGeom prst="rect">
            <a:avLst/>
          </a:prstGeom>
        </p:spPr>
      </p:pic>
      <p:pic>
        <p:nvPicPr>
          <p:cNvPr id="57" name="Picture 56" descr="A picture containing clipart&#10;&#10;Description automatically generated">
            <a:extLst>
              <a:ext uri="{FF2B5EF4-FFF2-40B4-BE49-F238E27FC236}">
                <a16:creationId xmlns:a16="http://schemas.microsoft.com/office/drawing/2014/main" id="{FB96C1B7-0A3F-656D-E674-A705037A2A9B}"/>
              </a:ext>
            </a:extLst>
          </p:cNvPr>
          <p:cNvPicPr>
            <a:picLocks noChangeAspect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86651" y="5959016"/>
            <a:ext cx="388371" cy="213675"/>
          </a:xfrm>
          <a:prstGeom prst="rect">
            <a:avLst/>
          </a:prstGeom>
        </p:spPr>
      </p:pic>
      <p:grpSp>
        <p:nvGrpSpPr>
          <p:cNvPr id="58" name="Group 57">
            <a:extLst>
              <a:ext uri="{FF2B5EF4-FFF2-40B4-BE49-F238E27FC236}">
                <a16:creationId xmlns:a16="http://schemas.microsoft.com/office/drawing/2014/main" id="{DE0C1AC6-66E7-7211-6A7B-C173868EBB83}"/>
              </a:ext>
            </a:extLst>
          </p:cNvPr>
          <p:cNvGrpSpPr/>
          <p:nvPr/>
        </p:nvGrpSpPr>
        <p:grpSpPr>
          <a:xfrm>
            <a:off x="7255990" y="5303339"/>
            <a:ext cx="320369" cy="329741"/>
            <a:chOff x="6711985" y="3593394"/>
            <a:chExt cx="428067" cy="440590"/>
          </a:xfrm>
        </p:grpSpPr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C9461652-1706-1072-C187-F8AD873BADC9}"/>
                </a:ext>
              </a:extLst>
            </p:cNvPr>
            <p:cNvGrpSpPr/>
            <p:nvPr/>
          </p:nvGrpSpPr>
          <p:grpSpPr>
            <a:xfrm>
              <a:off x="6711985" y="3593394"/>
              <a:ext cx="428067" cy="440590"/>
              <a:chOff x="7585633" y="3964228"/>
              <a:chExt cx="428067" cy="440590"/>
            </a:xfrm>
          </p:grpSpPr>
          <p:sp>
            <p:nvSpPr>
              <p:cNvPr id="61" name="Rectangle: Rounded Corners 60">
                <a:extLst>
                  <a:ext uri="{FF2B5EF4-FFF2-40B4-BE49-F238E27FC236}">
                    <a16:creationId xmlns:a16="http://schemas.microsoft.com/office/drawing/2014/main" id="{AB6EBC9A-964A-95B2-498F-5DB20C082B42}"/>
                  </a:ext>
                </a:extLst>
              </p:cNvPr>
              <p:cNvSpPr/>
              <p:nvPr/>
            </p:nvSpPr>
            <p:spPr>
              <a:xfrm>
                <a:off x="7748157" y="4109836"/>
                <a:ext cx="265543" cy="294982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ller" panose="020B0503030302020204" pitchFamily="34" charset="0"/>
                  <a:cs typeface="Arial" pitchFamily="34" charset="0"/>
                </a:endParaRPr>
              </a:p>
            </p:txBody>
          </p:sp>
          <p:pic>
            <p:nvPicPr>
              <p:cNvPr id="62" name="Picture 2" descr="Direction interface icon. Outline Direction interface vector icon for web  design isolated on white background Stock Vector | Adobe Stock">
                <a:extLst>
                  <a:ext uri="{FF2B5EF4-FFF2-40B4-BE49-F238E27FC236}">
                    <a16:creationId xmlns:a16="http://schemas.microsoft.com/office/drawing/2014/main" id="{3E5E7583-37D1-8884-3FEF-FFABABB1755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7585633" y="3964228"/>
                <a:ext cx="325047" cy="27669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60" name="Picture 10" descr="Charger Icon | Line Iconpack | IconsMind">
              <a:extLst>
                <a:ext uri="{FF2B5EF4-FFF2-40B4-BE49-F238E27FC236}">
                  <a16:creationId xmlns:a16="http://schemas.microsoft.com/office/drawing/2014/main" id="{C84A89AB-0CDE-09C5-F0F4-6E55B204B69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6902994" y="3823578"/>
              <a:ext cx="220425" cy="1735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1470E45F-D7FE-F228-363F-AF2AFF6FE038}"/>
              </a:ext>
            </a:extLst>
          </p:cNvPr>
          <p:cNvGrpSpPr/>
          <p:nvPr/>
        </p:nvGrpSpPr>
        <p:grpSpPr>
          <a:xfrm>
            <a:off x="7756917" y="5303339"/>
            <a:ext cx="320369" cy="329741"/>
            <a:chOff x="6711985" y="3593394"/>
            <a:chExt cx="428067" cy="440590"/>
          </a:xfrm>
        </p:grpSpPr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04A31F90-7DE1-E2A7-7104-E03D504489F3}"/>
                </a:ext>
              </a:extLst>
            </p:cNvPr>
            <p:cNvGrpSpPr/>
            <p:nvPr/>
          </p:nvGrpSpPr>
          <p:grpSpPr>
            <a:xfrm>
              <a:off x="6711985" y="3593394"/>
              <a:ext cx="428067" cy="440590"/>
              <a:chOff x="7585633" y="3964228"/>
              <a:chExt cx="428067" cy="440590"/>
            </a:xfrm>
          </p:grpSpPr>
          <p:sp>
            <p:nvSpPr>
              <p:cNvPr id="66" name="Rectangle: Rounded Corners 65">
                <a:extLst>
                  <a:ext uri="{FF2B5EF4-FFF2-40B4-BE49-F238E27FC236}">
                    <a16:creationId xmlns:a16="http://schemas.microsoft.com/office/drawing/2014/main" id="{7B1FE502-5786-66D7-FAA6-D024A3647825}"/>
                  </a:ext>
                </a:extLst>
              </p:cNvPr>
              <p:cNvSpPr/>
              <p:nvPr/>
            </p:nvSpPr>
            <p:spPr>
              <a:xfrm>
                <a:off x="7748157" y="4109836"/>
                <a:ext cx="265543" cy="294982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ller" panose="020B0503030302020204" pitchFamily="34" charset="0"/>
                  <a:cs typeface="Arial" pitchFamily="34" charset="0"/>
                </a:endParaRPr>
              </a:p>
            </p:txBody>
          </p:sp>
          <p:pic>
            <p:nvPicPr>
              <p:cNvPr id="67" name="Picture 2" descr="Direction interface icon. Outline Direction interface vector icon for web  design isolated on white background Stock Vector | Adobe Stock">
                <a:extLst>
                  <a:ext uri="{FF2B5EF4-FFF2-40B4-BE49-F238E27FC236}">
                    <a16:creationId xmlns:a16="http://schemas.microsoft.com/office/drawing/2014/main" id="{AE6D2F10-5372-95D9-F12C-0C9BF39BF93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7585633" y="3964228"/>
                <a:ext cx="325047" cy="27669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65" name="Picture 10" descr="Charger Icon | Line Iconpack | IconsMind">
              <a:extLst>
                <a:ext uri="{FF2B5EF4-FFF2-40B4-BE49-F238E27FC236}">
                  <a16:creationId xmlns:a16="http://schemas.microsoft.com/office/drawing/2014/main" id="{E5A434EA-289F-CAA2-088A-AB4525534F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6902994" y="3823578"/>
              <a:ext cx="220425" cy="1735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8" name="Rectangle 67">
            <a:extLst>
              <a:ext uri="{FF2B5EF4-FFF2-40B4-BE49-F238E27FC236}">
                <a16:creationId xmlns:a16="http://schemas.microsoft.com/office/drawing/2014/main" id="{1538DE1D-F3AC-C92A-B42D-E089122BDC83}"/>
              </a:ext>
            </a:extLst>
          </p:cNvPr>
          <p:cNvSpPr/>
          <p:nvPr/>
        </p:nvSpPr>
        <p:spPr>
          <a:xfrm>
            <a:off x="7224449" y="4813471"/>
            <a:ext cx="458045" cy="889835"/>
          </a:xfrm>
          <a:prstGeom prst="rect">
            <a:avLst/>
          </a:prstGeom>
          <a:noFill/>
          <a:ln>
            <a:solidFill>
              <a:srgbClr val="91C9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>
              <a:solidFill>
                <a:schemeClr val="tx1"/>
              </a:solidFill>
              <a:latin typeface="Aller" panose="020B0503030302020204" pitchFamily="34" charset="0"/>
              <a:cs typeface="Arial" pitchFamily="34" charset="0"/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83890805-6674-DBB9-86B1-E54AFB6E3286}"/>
              </a:ext>
            </a:extLst>
          </p:cNvPr>
          <p:cNvSpPr/>
          <p:nvPr/>
        </p:nvSpPr>
        <p:spPr>
          <a:xfrm>
            <a:off x="7723329" y="4808234"/>
            <a:ext cx="458045" cy="889835"/>
          </a:xfrm>
          <a:prstGeom prst="rect">
            <a:avLst/>
          </a:prstGeom>
          <a:noFill/>
          <a:ln>
            <a:solidFill>
              <a:srgbClr val="91C9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>
              <a:solidFill>
                <a:schemeClr val="tx1"/>
              </a:solidFill>
              <a:latin typeface="Aller" panose="020B0503030302020204" pitchFamily="34" charset="0"/>
              <a:cs typeface="Arial" pitchFamily="34" charset="0"/>
            </a:endParaRP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66215C8B-1252-5F54-B790-50628FC57605}"/>
              </a:ext>
            </a:extLst>
          </p:cNvPr>
          <p:cNvCxnSpPr>
            <a:stCxn id="61" idx="2"/>
            <a:endCxn id="56" idx="0"/>
          </p:cNvCxnSpPr>
          <p:nvPr/>
        </p:nvCxnSpPr>
        <p:spPr>
          <a:xfrm>
            <a:off x="7476992" y="5633080"/>
            <a:ext cx="5595" cy="325936"/>
          </a:xfrm>
          <a:prstGeom prst="straightConnector1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57786E61-04CD-2E8A-038F-45219B83D6C9}"/>
              </a:ext>
            </a:extLst>
          </p:cNvPr>
          <p:cNvCxnSpPr>
            <a:stCxn id="66" idx="2"/>
            <a:endCxn id="57" idx="0"/>
          </p:cNvCxnSpPr>
          <p:nvPr/>
        </p:nvCxnSpPr>
        <p:spPr>
          <a:xfrm>
            <a:off x="7977919" y="5633080"/>
            <a:ext cx="2918" cy="325936"/>
          </a:xfrm>
          <a:prstGeom prst="straightConnector1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903CEC37-10D3-7953-82DD-B080C19C1D34}"/>
              </a:ext>
            </a:extLst>
          </p:cNvPr>
          <p:cNvCxnSpPr>
            <a:stCxn id="104" idx="2"/>
            <a:endCxn id="54" idx="0"/>
          </p:cNvCxnSpPr>
          <p:nvPr/>
        </p:nvCxnSpPr>
        <p:spPr>
          <a:xfrm>
            <a:off x="7444345" y="4549066"/>
            <a:ext cx="4901" cy="410797"/>
          </a:xfrm>
          <a:prstGeom prst="straightConnector1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BDB430F5-9AAE-9B9B-925F-B607900EB529}"/>
              </a:ext>
            </a:extLst>
          </p:cNvPr>
          <p:cNvCxnSpPr>
            <a:stCxn id="100" idx="2"/>
            <a:endCxn id="55" idx="0"/>
          </p:cNvCxnSpPr>
          <p:nvPr/>
        </p:nvCxnSpPr>
        <p:spPr>
          <a:xfrm>
            <a:off x="7938921" y="4549066"/>
            <a:ext cx="5396" cy="410797"/>
          </a:xfrm>
          <a:prstGeom prst="straightConnector1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4" name="Group 73">
            <a:extLst>
              <a:ext uri="{FF2B5EF4-FFF2-40B4-BE49-F238E27FC236}">
                <a16:creationId xmlns:a16="http://schemas.microsoft.com/office/drawing/2014/main" id="{2991E428-45E3-EC78-058C-BB212E847F85}"/>
              </a:ext>
            </a:extLst>
          </p:cNvPr>
          <p:cNvGrpSpPr/>
          <p:nvPr/>
        </p:nvGrpSpPr>
        <p:grpSpPr>
          <a:xfrm>
            <a:off x="6934935" y="950590"/>
            <a:ext cx="1383100" cy="3695609"/>
            <a:chOff x="9105762" y="626432"/>
            <a:chExt cx="1383100" cy="3695609"/>
          </a:xfrm>
        </p:grpSpPr>
        <p:pic>
          <p:nvPicPr>
            <p:cNvPr id="75" name="Picture 8" descr="Eze Vault Icon - Web Service Icon, HD Png Download - kindpng">
              <a:extLst>
                <a:ext uri="{FF2B5EF4-FFF2-40B4-BE49-F238E27FC236}">
                  <a16:creationId xmlns:a16="http://schemas.microsoft.com/office/drawing/2014/main" id="{1A2A4733-3B61-F527-E171-B1336FC59A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 cstate="screen">
              <a:clrChange>
                <a:clrFrom>
                  <a:srgbClr val="F7F7F7"/>
                </a:clrFrom>
                <a:clrTo>
                  <a:srgbClr val="F7F7F7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97603" y="3457518"/>
              <a:ext cx="466505" cy="3954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555C9739-1D05-B7D9-6CCB-C67234C90B78}"/>
                </a:ext>
              </a:extLst>
            </p:cNvPr>
            <p:cNvGrpSpPr/>
            <p:nvPr/>
          </p:nvGrpSpPr>
          <p:grpSpPr>
            <a:xfrm>
              <a:off x="9394170" y="3895167"/>
              <a:ext cx="320369" cy="329741"/>
              <a:chOff x="6711985" y="3593394"/>
              <a:chExt cx="428067" cy="440590"/>
            </a:xfrm>
          </p:grpSpPr>
          <p:grpSp>
            <p:nvGrpSpPr>
              <p:cNvPr id="102" name="Group 101">
                <a:extLst>
                  <a:ext uri="{FF2B5EF4-FFF2-40B4-BE49-F238E27FC236}">
                    <a16:creationId xmlns:a16="http://schemas.microsoft.com/office/drawing/2014/main" id="{A39E7BCA-B886-584E-8351-1E79EEA3F993}"/>
                  </a:ext>
                </a:extLst>
              </p:cNvPr>
              <p:cNvGrpSpPr/>
              <p:nvPr/>
            </p:nvGrpSpPr>
            <p:grpSpPr>
              <a:xfrm>
                <a:off x="6711985" y="3593394"/>
                <a:ext cx="428067" cy="440590"/>
                <a:chOff x="7585633" y="3964228"/>
                <a:chExt cx="428067" cy="440590"/>
              </a:xfrm>
            </p:grpSpPr>
            <p:sp>
              <p:nvSpPr>
                <p:cNvPr id="104" name="Rectangle: Rounded Corners 103">
                  <a:extLst>
                    <a:ext uri="{FF2B5EF4-FFF2-40B4-BE49-F238E27FC236}">
                      <a16:creationId xmlns:a16="http://schemas.microsoft.com/office/drawing/2014/main" id="{A3067D62-EB8F-A08C-EC81-AB42BAC2DC64}"/>
                    </a:ext>
                  </a:extLst>
                </p:cNvPr>
                <p:cNvSpPr/>
                <p:nvPr/>
              </p:nvSpPr>
              <p:spPr>
                <a:xfrm>
                  <a:off x="7748157" y="4109836"/>
                  <a:ext cx="265543" cy="294982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400" dirty="0">
                    <a:solidFill>
                      <a:schemeClr val="tx1"/>
                    </a:solidFill>
                    <a:latin typeface="Aller" panose="020B0503030302020204" pitchFamily="34" charset="0"/>
                    <a:cs typeface="Arial" pitchFamily="34" charset="0"/>
                  </a:endParaRPr>
                </a:p>
              </p:txBody>
            </p:sp>
            <p:pic>
              <p:nvPicPr>
                <p:cNvPr id="105" name="Picture 2" descr="Direction interface icon. Outline Direction interface vector icon for web  design isolated on white background Stock Vector | Adobe Stock">
                  <a:extLst>
                    <a:ext uri="{FF2B5EF4-FFF2-40B4-BE49-F238E27FC236}">
                      <a16:creationId xmlns:a16="http://schemas.microsoft.com/office/drawing/2014/main" id="{35E8A7CE-3530-858B-4224-DD31952054F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 bwMode="auto">
                <a:xfrm>
                  <a:off x="7585633" y="3964228"/>
                  <a:ext cx="325047" cy="27669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3" name="Picture 10" descr="Charger Icon | Line Iconpack | IconsMind">
                <a:extLst>
                  <a:ext uri="{FF2B5EF4-FFF2-40B4-BE49-F238E27FC236}">
                    <a16:creationId xmlns:a16="http://schemas.microsoft.com/office/drawing/2014/main" id="{F07D696B-AD77-F544-FB4D-A99B288B7A2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6902994" y="3823578"/>
                <a:ext cx="220425" cy="1735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96C8F4BE-7043-6C90-9480-70484A2D8A3D}"/>
                </a:ext>
              </a:extLst>
            </p:cNvPr>
            <p:cNvGrpSpPr/>
            <p:nvPr/>
          </p:nvGrpSpPr>
          <p:grpSpPr>
            <a:xfrm>
              <a:off x="9888746" y="3895167"/>
              <a:ext cx="320369" cy="329741"/>
              <a:chOff x="6711985" y="3593394"/>
              <a:chExt cx="428067" cy="440590"/>
            </a:xfrm>
          </p:grpSpPr>
          <p:grpSp>
            <p:nvGrpSpPr>
              <p:cNvPr id="98" name="Group 97">
                <a:extLst>
                  <a:ext uri="{FF2B5EF4-FFF2-40B4-BE49-F238E27FC236}">
                    <a16:creationId xmlns:a16="http://schemas.microsoft.com/office/drawing/2014/main" id="{54A17F72-89B3-4C24-F460-0945076A94B7}"/>
                  </a:ext>
                </a:extLst>
              </p:cNvPr>
              <p:cNvGrpSpPr/>
              <p:nvPr/>
            </p:nvGrpSpPr>
            <p:grpSpPr>
              <a:xfrm>
                <a:off x="6711985" y="3593394"/>
                <a:ext cx="428067" cy="440590"/>
                <a:chOff x="7585633" y="3964228"/>
                <a:chExt cx="428067" cy="440590"/>
              </a:xfrm>
            </p:grpSpPr>
            <p:sp>
              <p:nvSpPr>
                <p:cNvPr id="100" name="Rectangle: Rounded Corners 99">
                  <a:extLst>
                    <a:ext uri="{FF2B5EF4-FFF2-40B4-BE49-F238E27FC236}">
                      <a16:creationId xmlns:a16="http://schemas.microsoft.com/office/drawing/2014/main" id="{46052571-02C3-E394-410B-D7F03641D326}"/>
                    </a:ext>
                  </a:extLst>
                </p:cNvPr>
                <p:cNvSpPr/>
                <p:nvPr/>
              </p:nvSpPr>
              <p:spPr>
                <a:xfrm>
                  <a:off x="7748157" y="4109836"/>
                  <a:ext cx="265543" cy="294982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400" dirty="0">
                    <a:solidFill>
                      <a:schemeClr val="tx1"/>
                    </a:solidFill>
                    <a:latin typeface="Aller" panose="020B0503030302020204" pitchFamily="34" charset="0"/>
                    <a:cs typeface="Arial" pitchFamily="34" charset="0"/>
                  </a:endParaRPr>
                </a:p>
              </p:txBody>
            </p:sp>
            <p:pic>
              <p:nvPicPr>
                <p:cNvPr id="101" name="Picture 2" descr="Direction interface icon. Outline Direction interface vector icon for web  design isolated on white background Stock Vector | Adobe Stock">
                  <a:extLst>
                    <a:ext uri="{FF2B5EF4-FFF2-40B4-BE49-F238E27FC236}">
                      <a16:creationId xmlns:a16="http://schemas.microsoft.com/office/drawing/2014/main" id="{16B670FA-E86D-F012-6714-CEF36F93105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 bwMode="auto">
                <a:xfrm>
                  <a:off x="7585633" y="3964228"/>
                  <a:ext cx="325047" cy="27669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99" name="Picture 10" descr="Charger Icon | Line Iconpack | IconsMind">
                <a:extLst>
                  <a:ext uri="{FF2B5EF4-FFF2-40B4-BE49-F238E27FC236}">
                    <a16:creationId xmlns:a16="http://schemas.microsoft.com/office/drawing/2014/main" id="{C5854B41-0766-0F56-73FE-6A629CD4804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6902994" y="3823578"/>
                <a:ext cx="220425" cy="1735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834C4C5D-F643-C1BF-2988-3D7C518DD5A6}"/>
                </a:ext>
              </a:extLst>
            </p:cNvPr>
            <p:cNvSpPr/>
            <p:nvPr/>
          </p:nvSpPr>
          <p:spPr>
            <a:xfrm>
              <a:off x="9304774" y="3350135"/>
              <a:ext cx="1077535" cy="971906"/>
            </a:xfrm>
            <a:prstGeom prst="rect">
              <a:avLst/>
            </a:prstGeom>
            <a:noFill/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400" dirty="0">
                <a:solidFill>
                  <a:schemeClr val="tx1"/>
                </a:solidFill>
                <a:latin typeface="Aller" panose="020B0503030302020204" pitchFamily="34" charset="0"/>
                <a:cs typeface="Arial" pitchFamily="34" charset="0"/>
              </a:endParaRP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0A14F6FE-7DA4-F3CA-8096-015738D4AC39}"/>
                </a:ext>
              </a:extLst>
            </p:cNvPr>
            <p:cNvSpPr/>
            <p:nvPr/>
          </p:nvSpPr>
          <p:spPr>
            <a:xfrm>
              <a:off x="9345747" y="2155758"/>
              <a:ext cx="998030" cy="1040067"/>
            </a:xfrm>
            <a:prstGeom prst="rect">
              <a:avLst/>
            </a:prstGeom>
            <a:noFill/>
            <a:ln>
              <a:solidFill>
                <a:srgbClr val="E6AB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400" dirty="0">
                <a:solidFill>
                  <a:schemeClr val="tx1"/>
                </a:solidFill>
                <a:latin typeface="Aller" panose="020B0503030302020204" pitchFamily="34" charset="0"/>
                <a:cs typeface="Arial" pitchFamily="34" charset="0"/>
              </a:endParaRPr>
            </a:p>
          </p:txBody>
        </p: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9986563D-D0B1-6709-51F0-1310833280D3}"/>
                </a:ext>
              </a:extLst>
            </p:cNvPr>
            <p:cNvGrpSpPr/>
            <p:nvPr/>
          </p:nvGrpSpPr>
          <p:grpSpPr>
            <a:xfrm>
              <a:off x="9105762" y="1061452"/>
              <a:ext cx="1383100" cy="761654"/>
              <a:chOff x="7341374" y="788298"/>
              <a:chExt cx="1383100" cy="761654"/>
            </a:xfrm>
          </p:grpSpPr>
          <p:pic>
            <p:nvPicPr>
              <p:cNvPr id="96" name="Picture 2" descr="mobile user interface Icon - Free PNG &amp; SVG 2713631 - Noun Project">
                <a:extLst>
                  <a:ext uri="{FF2B5EF4-FFF2-40B4-BE49-F238E27FC236}">
                    <a16:creationId xmlns:a16="http://schemas.microsoft.com/office/drawing/2014/main" id="{37FD1715-D820-C8C2-E598-C0066EB62B2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9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173967" y="946943"/>
                <a:ext cx="550507" cy="55050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7" name="Picture 4" descr="Web Interface - Free computer icons">
                <a:extLst>
                  <a:ext uri="{FF2B5EF4-FFF2-40B4-BE49-F238E27FC236}">
                    <a16:creationId xmlns:a16="http://schemas.microsoft.com/office/drawing/2014/main" id="{DFBD85FC-E374-A12F-EE4B-B8D09F5D7FD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0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b="8520"/>
              <a:stretch/>
            </p:blipFill>
            <p:spPr bwMode="auto">
              <a:xfrm>
                <a:off x="7341374" y="788298"/>
                <a:ext cx="832593" cy="76165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81" name="Picture 6" descr="Website Icon Images - Free Download on Freepik">
              <a:extLst>
                <a:ext uri="{FF2B5EF4-FFF2-40B4-BE49-F238E27FC236}">
                  <a16:creationId xmlns:a16="http://schemas.microsoft.com/office/drawing/2014/main" id="{CA510A72-31AA-DFCD-8DA4-611BA267874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9627747" y="2257366"/>
              <a:ext cx="467101" cy="5102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80F9EA46-E210-922A-5C65-13770B535BD4}"/>
                </a:ext>
              </a:extLst>
            </p:cNvPr>
            <p:cNvGrpSpPr/>
            <p:nvPr/>
          </p:nvGrpSpPr>
          <p:grpSpPr>
            <a:xfrm>
              <a:off x="9898955" y="2765596"/>
              <a:ext cx="320369" cy="329741"/>
              <a:chOff x="6711985" y="3593394"/>
              <a:chExt cx="428067" cy="440590"/>
            </a:xfrm>
          </p:grpSpPr>
          <p:grpSp>
            <p:nvGrpSpPr>
              <p:cNvPr id="92" name="Group 91">
                <a:extLst>
                  <a:ext uri="{FF2B5EF4-FFF2-40B4-BE49-F238E27FC236}">
                    <a16:creationId xmlns:a16="http://schemas.microsoft.com/office/drawing/2014/main" id="{9AB40E16-DDD7-BD8C-CE9A-B84045ECDF31}"/>
                  </a:ext>
                </a:extLst>
              </p:cNvPr>
              <p:cNvGrpSpPr/>
              <p:nvPr/>
            </p:nvGrpSpPr>
            <p:grpSpPr>
              <a:xfrm>
                <a:off x="6711985" y="3593394"/>
                <a:ext cx="428067" cy="440590"/>
                <a:chOff x="7585633" y="3964228"/>
                <a:chExt cx="428067" cy="440590"/>
              </a:xfrm>
            </p:grpSpPr>
            <p:sp>
              <p:nvSpPr>
                <p:cNvPr id="94" name="Rectangle: Rounded Corners 93">
                  <a:extLst>
                    <a:ext uri="{FF2B5EF4-FFF2-40B4-BE49-F238E27FC236}">
                      <a16:creationId xmlns:a16="http://schemas.microsoft.com/office/drawing/2014/main" id="{60153B17-D407-1C7B-DCD4-828316EC5F70}"/>
                    </a:ext>
                  </a:extLst>
                </p:cNvPr>
                <p:cNvSpPr/>
                <p:nvPr/>
              </p:nvSpPr>
              <p:spPr>
                <a:xfrm>
                  <a:off x="7748157" y="4109836"/>
                  <a:ext cx="265543" cy="294982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400" dirty="0">
                    <a:solidFill>
                      <a:schemeClr val="tx1"/>
                    </a:solidFill>
                    <a:latin typeface="Aller" panose="020B0503030302020204" pitchFamily="34" charset="0"/>
                    <a:cs typeface="Arial" pitchFamily="34" charset="0"/>
                  </a:endParaRPr>
                </a:p>
              </p:txBody>
            </p:sp>
            <p:pic>
              <p:nvPicPr>
                <p:cNvPr id="95" name="Picture 2" descr="Direction interface icon. Outline Direction interface vector icon for web  design isolated on white background Stock Vector | Adobe Stock">
                  <a:extLst>
                    <a:ext uri="{FF2B5EF4-FFF2-40B4-BE49-F238E27FC236}">
                      <a16:creationId xmlns:a16="http://schemas.microsoft.com/office/drawing/2014/main" id="{763896F7-1461-ABAD-90E1-B71CD5B781C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 bwMode="auto">
                <a:xfrm>
                  <a:off x="7585633" y="3964228"/>
                  <a:ext cx="325047" cy="27669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93" name="Picture 10" descr="Charger Icon | Line Iconpack | IconsMind">
                <a:extLst>
                  <a:ext uri="{FF2B5EF4-FFF2-40B4-BE49-F238E27FC236}">
                    <a16:creationId xmlns:a16="http://schemas.microsoft.com/office/drawing/2014/main" id="{C324B799-5DC3-5B53-502F-1AEA8EF3567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6902994" y="3823578"/>
                <a:ext cx="220425" cy="1735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737F93F6-2ACD-2F5A-2B2B-6327A15AAF90}"/>
                </a:ext>
              </a:extLst>
            </p:cNvPr>
            <p:cNvGrpSpPr/>
            <p:nvPr/>
          </p:nvGrpSpPr>
          <p:grpSpPr>
            <a:xfrm>
              <a:off x="9426603" y="2778067"/>
              <a:ext cx="320369" cy="329741"/>
              <a:chOff x="6711985" y="3593394"/>
              <a:chExt cx="428067" cy="440590"/>
            </a:xfrm>
          </p:grpSpPr>
          <p:grpSp>
            <p:nvGrpSpPr>
              <p:cNvPr id="88" name="Group 87">
                <a:extLst>
                  <a:ext uri="{FF2B5EF4-FFF2-40B4-BE49-F238E27FC236}">
                    <a16:creationId xmlns:a16="http://schemas.microsoft.com/office/drawing/2014/main" id="{A90DE199-9730-676E-3B1A-76F43F3D1099}"/>
                  </a:ext>
                </a:extLst>
              </p:cNvPr>
              <p:cNvGrpSpPr/>
              <p:nvPr/>
            </p:nvGrpSpPr>
            <p:grpSpPr>
              <a:xfrm>
                <a:off x="6711985" y="3593394"/>
                <a:ext cx="428067" cy="440590"/>
                <a:chOff x="7585633" y="3964228"/>
                <a:chExt cx="428067" cy="440590"/>
              </a:xfrm>
            </p:grpSpPr>
            <p:sp>
              <p:nvSpPr>
                <p:cNvPr id="90" name="Rectangle: Rounded Corners 89">
                  <a:extLst>
                    <a:ext uri="{FF2B5EF4-FFF2-40B4-BE49-F238E27FC236}">
                      <a16:creationId xmlns:a16="http://schemas.microsoft.com/office/drawing/2014/main" id="{AA1ACC46-712F-A7FF-5C5C-F1DBF71459CE}"/>
                    </a:ext>
                  </a:extLst>
                </p:cNvPr>
                <p:cNvSpPr/>
                <p:nvPr/>
              </p:nvSpPr>
              <p:spPr>
                <a:xfrm>
                  <a:off x="7748157" y="4109836"/>
                  <a:ext cx="265543" cy="294982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400" dirty="0">
                    <a:solidFill>
                      <a:schemeClr val="tx1"/>
                    </a:solidFill>
                    <a:latin typeface="Aller" panose="020B0503030302020204" pitchFamily="34" charset="0"/>
                    <a:cs typeface="Arial" pitchFamily="34" charset="0"/>
                  </a:endParaRPr>
                </a:p>
              </p:txBody>
            </p:sp>
            <p:pic>
              <p:nvPicPr>
                <p:cNvPr id="91" name="Picture 2" descr="Direction interface icon. Outline Direction interface vector icon for web  design isolated on white background Stock Vector | Adobe Stock">
                  <a:extLst>
                    <a:ext uri="{FF2B5EF4-FFF2-40B4-BE49-F238E27FC236}">
                      <a16:creationId xmlns:a16="http://schemas.microsoft.com/office/drawing/2014/main" id="{A01BD4B9-A952-D65B-F748-229310BAEA5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 bwMode="auto">
                <a:xfrm>
                  <a:off x="7585633" y="3964228"/>
                  <a:ext cx="325047" cy="27669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89" name="Picture 10" descr="Charger Icon | Line Iconpack | IconsMind">
                <a:extLst>
                  <a:ext uri="{FF2B5EF4-FFF2-40B4-BE49-F238E27FC236}">
                    <a16:creationId xmlns:a16="http://schemas.microsoft.com/office/drawing/2014/main" id="{570C8D32-FA70-D8D9-26D4-900E463B96B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6902994" y="3823578"/>
                <a:ext cx="220425" cy="1735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84" name="Picture 2">
              <a:extLst>
                <a:ext uri="{FF2B5EF4-FFF2-40B4-BE49-F238E27FC236}">
                  <a16:creationId xmlns:a16="http://schemas.microsoft.com/office/drawing/2014/main" id="{E8293906-5C7B-7B59-B684-E6B9734D404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05687" y="626432"/>
              <a:ext cx="343891" cy="4245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0FF65218-C803-260D-E800-38BDC3AF7CEF}"/>
                </a:ext>
              </a:extLst>
            </p:cNvPr>
            <p:cNvCxnSpPr>
              <a:stCxn id="97" idx="2"/>
              <a:endCxn id="81" idx="0"/>
            </p:cNvCxnSpPr>
            <p:nvPr/>
          </p:nvCxnSpPr>
          <p:spPr>
            <a:xfrm>
              <a:off x="9522059" y="1823106"/>
              <a:ext cx="339239" cy="434260"/>
            </a:xfrm>
            <a:prstGeom prst="straightConnector1">
              <a:avLst/>
            </a:prstGeom>
            <a:ln>
              <a:solidFill>
                <a:schemeClr val="accent4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192AC40C-176B-F618-CC6B-EC8579FF0EC7}"/>
                </a:ext>
              </a:extLst>
            </p:cNvPr>
            <p:cNvCxnSpPr>
              <a:stCxn id="96" idx="2"/>
              <a:endCxn id="81" idx="0"/>
            </p:cNvCxnSpPr>
            <p:nvPr/>
          </p:nvCxnSpPr>
          <p:spPr>
            <a:xfrm flipH="1">
              <a:off x="9861298" y="1770604"/>
              <a:ext cx="352311" cy="486762"/>
            </a:xfrm>
            <a:prstGeom prst="straightConnector1">
              <a:avLst/>
            </a:prstGeom>
            <a:ln>
              <a:solidFill>
                <a:schemeClr val="accent4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34602D39-4DA1-1B55-531D-FC69497FA459}"/>
                </a:ext>
              </a:extLst>
            </p:cNvPr>
            <p:cNvCxnSpPr>
              <a:cxnSpLocks/>
              <a:stCxn id="94" idx="2"/>
              <a:endCxn id="75" idx="0"/>
            </p:cNvCxnSpPr>
            <p:nvPr/>
          </p:nvCxnSpPr>
          <p:spPr>
            <a:xfrm flipH="1">
              <a:off x="9830856" y="3095337"/>
              <a:ext cx="289101" cy="362181"/>
            </a:xfrm>
            <a:prstGeom prst="straightConnector1">
              <a:avLst/>
            </a:prstGeom>
            <a:ln>
              <a:solidFill>
                <a:schemeClr val="accent4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6" name="Picture 8" descr="Free Java logo transparent PNG 22100686 PNG with Transparent Background">
            <a:extLst>
              <a:ext uri="{FF2B5EF4-FFF2-40B4-BE49-F238E27FC236}">
                <a16:creationId xmlns:a16="http://schemas.microsoft.com/office/drawing/2014/main" id="{68EA263E-92AB-1A0E-4EE7-B709999288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442957" y="1718666"/>
            <a:ext cx="350250" cy="473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" name="Picture 4" descr="Swift, vertical, logo Icon in Vector Logo">
            <a:extLst>
              <a:ext uri="{FF2B5EF4-FFF2-40B4-BE49-F238E27FC236}">
                <a16:creationId xmlns:a16="http://schemas.microsoft.com/office/drawing/2014/main" id="{FCD15410-5046-0DA2-CFCC-8271AD2E8D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431083" y="1279088"/>
            <a:ext cx="373997" cy="433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8" name="Oval 107">
            <a:extLst>
              <a:ext uri="{FF2B5EF4-FFF2-40B4-BE49-F238E27FC236}">
                <a16:creationId xmlns:a16="http://schemas.microsoft.com/office/drawing/2014/main" id="{60FD1A48-020A-1F69-FCEC-A3C988F196C8}"/>
              </a:ext>
            </a:extLst>
          </p:cNvPr>
          <p:cNvSpPr/>
          <p:nvPr/>
        </p:nvSpPr>
        <p:spPr>
          <a:xfrm>
            <a:off x="6773085" y="5896418"/>
            <a:ext cx="348051" cy="348051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Aller" panose="020B0503030302020204" pitchFamily="34" charset="0"/>
                <a:cs typeface="Arial" pitchFamily="34" charset="0"/>
              </a:rPr>
              <a:t>5</a:t>
            </a:r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1DA17E64-2FF1-7DD0-732C-10DDCA1C2ABB}"/>
              </a:ext>
            </a:extLst>
          </p:cNvPr>
          <p:cNvGrpSpPr/>
          <p:nvPr/>
        </p:nvGrpSpPr>
        <p:grpSpPr>
          <a:xfrm>
            <a:off x="3049267" y="3335335"/>
            <a:ext cx="651902" cy="443661"/>
            <a:chOff x="5239483" y="2763243"/>
            <a:chExt cx="978244" cy="665757"/>
          </a:xfrm>
        </p:grpSpPr>
        <p:pic>
          <p:nvPicPr>
            <p:cNvPr id="110" name="Picture 109">
              <a:extLst>
                <a:ext uri="{FF2B5EF4-FFF2-40B4-BE49-F238E27FC236}">
                  <a16:creationId xmlns:a16="http://schemas.microsoft.com/office/drawing/2014/main" id="{245B1872-8374-90FB-1C8A-91651841C3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239483" y="2763243"/>
              <a:ext cx="564953" cy="665757"/>
            </a:xfrm>
            <a:prstGeom prst="rect">
              <a:avLst/>
            </a:prstGeom>
          </p:spPr>
        </p:pic>
        <p:pic>
          <p:nvPicPr>
            <p:cNvPr id="111" name="Picture 4">
              <a:extLst>
                <a:ext uri="{FF2B5EF4-FFF2-40B4-BE49-F238E27FC236}">
                  <a16:creationId xmlns:a16="http://schemas.microsoft.com/office/drawing/2014/main" id="{DD79456C-86B0-C47B-1A22-F9775D4A0C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78874" y="3005316"/>
              <a:ext cx="338853" cy="3388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475AA3D3-043E-CB48-02FD-7F2AA9FF7F76}"/>
              </a:ext>
            </a:extLst>
          </p:cNvPr>
          <p:cNvGrpSpPr/>
          <p:nvPr/>
        </p:nvGrpSpPr>
        <p:grpSpPr>
          <a:xfrm>
            <a:off x="3094418" y="4109209"/>
            <a:ext cx="651901" cy="443660"/>
            <a:chOff x="5239483" y="3555438"/>
            <a:chExt cx="978243" cy="665757"/>
          </a:xfrm>
        </p:grpSpPr>
        <p:pic>
          <p:nvPicPr>
            <p:cNvPr id="113" name="Picture 112">
              <a:extLst>
                <a:ext uri="{FF2B5EF4-FFF2-40B4-BE49-F238E27FC236}">
                  <a16:creationId xmlns:a16="http://schemas.microsoft.com/office/drawing/2014/main" id="{2E023074-F79D-2D1D-6065-56C6AEF5CF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 cstate="screen">
              <a:lum bright="70000" contrast="-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239483" y="3555438"/>
              <a:ext cx="564953" cy="665757"/>
            </a:xfrm>
            <a:prstGeom prst="rect">
              <a:avLst/>
            </a:prstGeom>
          </p:spPr>
        </p:pic>
        <p:pic>
          <p:nvPicPr>
            <p:cNvPr id="114" name="Picture 6">
              <a:extLst>
                <a:ext uri="{FF2B5EF4-FFF2-40B4-BE49-F238E27FC236}">
                  <a16:creationId xmlns:a16="http://schemas.microsoft.com/office/drawing/2014/main" id="{EB72702C-E5CC-1B54-5C4E-ECF5B264226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 cstate="screen">
              <a:lum bright="70000" contrast="-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78873" y="3787540"/>
              <a:ext cx="338853" cy="3388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1F2CF08D-F076-CF52-95C5-337B37451466}"/>
              </a:ext>
            </a:extLst>
          </p:cNvPr>
          <p:cNvGrpSpPr/>
          <p:nvPr/>
        </p:nvGrpSpPr>
        <p:grpSpPr>
          <a:xfrm>
            <a:off x="3094690" y="5381431"/>
            <a:ext cx="637408" cy="443660"/>
            <a:chOff x="5239483" y="4327336"/>
            <a:chExt cx="956495" cy="665757"/>
          </a:xfrm>
        </p:grpSpPr>
        <p:pic>
          <p:nvPicPr>
            <p:cNvPr id="116" name="Picture 115">
              <a:extLst>
                <a:ext uri="{FF2B5EF4-FFF2-40B4-BE49-F238E27FC236}">
                  <a16:creationId xmlns:a16="http://schemas.microsoft.com/office/drawing/2014/main" id="{879BBFF8-9F01-A9F2-565E-E4A0075296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239483" y="4327336"/>
              <a:ext cx="564953" cy="665757"/>
            </a:xfrm>
            <a:prstGeom prst="rect">
              <a:avLst/>
            </a:prstGeom>
          </p:spPr>
        </p:pic>
        <p:pic>
          <p:nvPicPr>
            <p:cNvPr id="117" name="Picture 116" descr="A picture containing clipart&#10;&#10;Description automatically generated">
              <a:extLst>
                <a:ext uri="{FF2B5EF4-FFF2-40B4-BE49-F238E27FC236}">
                  <a16:creationId xmlns:a16="http://schemas.microsoft.com/office/drawing/2014/main" id="{76FF6F39-75C8-E4D4-6C27-F7A7143F859B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900620" y="4609008"/>
              <a:ext cx="295358" cy="259654"/>
            </a:xfrm>
            <a:prstGeom prst="rect">
              <a:avLst/>
            </a:prstGeom>
          </p:spPr>
        </p:pic>
      </p:grp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7C8E38DA-C908-4639-4808-527807D2C665}"/>
              </a:ext>
            </a:extLst>
          </p:cNvPr>
          <p:cNvCxnSpPr>
            <a:cxnSpLocks/>
            <a:endCxn id="110" idx="0"/>
          </p:cNvCxnSpPr>
          <p:nvPr/>
        </p:nvCxnSpPr>
        <p:spPr>
          <a:xfrm>
            <a:off x="2364384" y="2312885"/>
            <a:ext cx="873126" cy="102245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Oval 118">
            <a:extLst>
              <a:ext uri="{FF2B5EF4-FFF2-40B4-BE49-F238E27FC236}">
                <a16:creationId xmlns:a16="http://schemas.microsoft.com/office/drawing/2014/main" id="{EEF575F8-7425-2095-FCF8-D3F9C6E36032}"/>
              </a:ext>
            </a:extLst>
          </p:cNvPr>
          <p:cNvSpPr/>
          <p:nvPr/>
        </p:nvSpPr>
        <p:spPr>
          <a:xfrm>
            <a:off x="2634112" y="3031739"/>
            <a:ext cx="348051" cy="348051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Aller" panose="020B0503030302020204" pitchFamily="34" charset="0"/>
                <a:cs typeface="Arial" pitchFamily="34" charset="0"/>
              </a:rPr>
              <a:t>1</a:t>
            </a:r>
          </a:p>
        </p:txBody>
      </p: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18E2082D-13B7-18E9-B19D-3489E5914EB9}"/>
              </a:ext>
            </a:extLst>
          </p:cNvPr>
          <p:cNvCxnSpPr>
            <a:cxnSpLocks/>
            <a:stCxn id="116" idx="2"/>
            <a:endCxn id="22" idx="3"/>
          </p:cNvCxnSpPr>
          <p:nvPr/>
        </p:nvCxnSpPr>
        <p:spPr>
          <a:xfrm flipH="1">
            <a:off x="2965284" y="5825091"/>
            <a:ext cx="317649" cy="161662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1" name="Picture 2" descr="Cloud Services icon PNG and SVG Vector Free Download">
            <a:extLst>
              <a:ext uri="{FF2B5EF4-FFF2-40B4-BE49-F238E27FC236}">
                <a16:creationId xmlns:a16="http://schemas.microsoft.com/office/drawing/2014/main" id="{EE7C6133-0032-8670-7CE5-53FB39CAD7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90786" y="5154349"/>
            <a:ext cx="362503" cy="284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" name="Picture 8" descr="Eze Vault Icon - Web Service Icon, HD Png Download - kindpng">
            <a:extLst>
              <a:ext uri="{FF2B5EF4-FFF2-40B4-BE49-F238E27FC236}">
                <a16:creationId xmlns:a16="http://schemas.microsoft.com/office/drawing/2014/main" id="{E3D9AE51-BA9E-5E7B-598F-5630627902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screen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90473" y="3791994"/>
            <a:ext cx="466505" cy="395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3" name="Group 122">
            <a:extLst>
              <a:ext uri="{FF2B5EF4-FFF2-40B4-BE49-F238E27FC236}">
                <a16:creationId xmlns:a16="http://schemas.microsoft.com/office/drawing/2014/main" id="{899E290A-F149-3100-14E1-4D66FE83CC1E}"/>
              </a:ext>
            </a:extLst>
          </p:cNvPr>
          <p:cNvGrpSpPr/>
          <p:nvPr/>
        </p:nvGrpSpPr>
        <p:grpSpPr>
          <a:xfrm>
            <a:off x="5600799" y="4229643"/>
            <a:ext cx="320369" cy="329741"/>
            <a:chOff x="6711985" y="3593394"/>
            <a:chExt cx="428067" cy="440590"/>
          </a:xfrm>
        </p:grpSpPr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9B1B60C9-48D2-12CB-90B7-432EE883C93F}"/>
                </a:ext>
              </a:extLst>
            </p:cNvPr>
            <p:cNvGrpSpPr/>
            <p:nvPr/>
          </p:nvGrpSpPr>
          <p:grpSpPr>
            <a:xfrm>
              <a:off x="6711985" y="3593394"/>
              <a:ext cx="428067" cy="440590"/>
              <a:chOff x="7585633" y="3964228"/>
              <a:chExt cx="428067" cy="440590"/>
            </a:xfrm>
          </p:grpSpPr>
          <p:sp>
            <p:nvSpPr>
              <p:cNvPr id="126" name="Rectangle: Rounded Corners 125">
                <a:extLst>
                  <a:ext uri="{FF2B5EF4-FFF2-40B4-BE49-F238E27FC236}">
                    <a16:creationId xmlns:a16="http://schemas.microsoft.com/office/drawing/2014/main" id="{91AEB48A-518B-B67B-5EC7-2E135BD0963A}"/>
                  </a:ext>
                </a:extLst>
              </p:cNvPr>
              <p:cNvSpPr/>
              <p:nvPr/>
            </p:nvSpPr>
            <p:spPr>
              <a:xfrm>
                <a:off x="7748157" y="4109836"/>
                <a:ext cx="265543" cy="294982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ller" panose="020B0503030302020204" pitchFamily="34" charset="0"/>
                  <a:cs typeface="Arial" pitchFamily="34" charset="0"/>
                </a:endParaRPr>
              </a:p>
            </p:txBody>
          </p:sp>
          <p:pic>
            <p:nvPicPr>
              <p:cNvPr id="127" name="Picture 2" descr="Direction interface icon. Outline Direction interface vector icon for web  design isolated on white background Stock Vector | Adobe Stock">
                <a:extLst>
                  <a:ext uri="{FF2B5EF4-FFF2-40B4-BE49-F238E27FC236}">
                    <a16:creationId xmlns:a16="http://schemas.microsoft.com/office/drawing/2014/main" id="{E1D45F5A-817F-54A2-A418-68BD2F8C0DE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7585633" y="3964228"/>
                <a:ext cx="325047" cy="27669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5" name="Picture 10" descr="Charger Icon | Line Iconpack | IconsMind">
              <a:extLst>
                <a:ext uri="{FF2B5EF4-FFF2-40B4-BE49-F238E27FC236}">
                  <a16:creationId xmlns:a16="http://schemas.microsoft.com/office/drawing/2014/main" id="{FA95E074-F9FD-F7FD-9F05-D38D2F052B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6902994" y="3823578"/>
              <a:ext cx="220425" cy="1735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8" name="Rectangle 127">
            <a:extLst>
              <a:ext uri="{FF2B5EF4-FFF2-40B4-BE49-F238E27FC236}">
                <a16:creationId xmlns:a16="http://schemas.microsoft.com/office/drawing/2014/main" id="{2F3356EE-02B5-D717-D9E1-D3DB76D8DF1D}"/>
              </a:ext>
            </a:extLst>
          </p:cNvPr>
          <p:cNvSpPr/>
          <p:nvPr/>
        </p:nvSpPr>
        <p:spPr>
          <a:xfrm>
            <a:off x="5297644" y="3684611"/>
            <a:ext cx="1077535" cy="971906"/>
          </a:xfrm>
          <a:prstGeom prst="rect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>
              <a:solidFill>
                <a:schemeClr val="tx1"/>
              </a:solidFill>
              <a:latin typeface="Aller" panose="020B0503030302020204" pitchFamily="34" charset="0"/>
              <a:cs typeface="Arial" pitchFamily="34" charset="0"/>
            </a:endParaRPr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F345BA82-340F-B982-8D6D-B01CAE38D9E5}"/>
              </a:ext>
            </a:extLst>
          </p:cNvPr>
          <p:cNvSpPr/>
          <p:nvPr/>
        </p:nvSpPr>
        <p:spPr>
          <a:xfrm>
            <a:off x="5338617" y="2490234"/>
            <a:ext cx="998030" cy="1040067"/>
          </a:xfrm>
          <a:prstGeom prst="rect">
            <a:avLst/>
          </a:prstGeom>
          <a:noFill/>
          <a:ln>
            <a:solidFill>
              <a:srgbClr val="E6AB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>
              <a:solidFill>
                <a:schemeClr val="tx1"/>
              </a:solidFill>
              <a:latin typeface="Aller" panose="020B0503030302020204" pitchFamily="34" charset="0"/>
              <a:cs typeface="Arial" pitchFamily="34" charset="0"/>
            </a:endParaRPr>
          </a:p>
        </p:txBody>
      </p: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57EE563A-3729-E531-C6AF-A1B78BB98EF6}"/>
              </a:ext>
            </a:extLst>
          </p:cNvPr>
          <p:cNvGrpSpPr/>
          <p:nvPr/>
        </p:nvGrpSpPr>
        <p:grpSpPr>
          <a:xfrm>
            <a:off x="5098632" y="1395928"/>
            <a:ext cx="1383100" cy="761654"/>
            <a:chOff x="7341374" y="788298"/>
            <a:chExt cx="1383100" cy="761654"/>
          </a:xfrm>
        </p:grpSpPr>
        <p:pic>
          <p:nvPicPr>
            <p:cNvPr id="131" name="Picture 2" descr="mobile user interface Icon - Free PNG &amp; SVG 2713631 - Noun Project">
              <a:extLst>
                <a:ext uri="{FF2B5EF4-FFF2-40B4-BE49-F238E27FC236}">
                  <a16:creationId xmlns:a16="http://schemas.microsoft.com/office/drawing/2014/main" id="{A778A11B-ED25-0361-E99D-3C78114095D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73967" y="946943"/>
              <a:ext cx="550507" cy="5505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2" name="Picture 4" descr="Web Interface - Free computer icons">
              <a:extLst>
                <a:ext uri="{FF2B5EF4-FFF2-40B4-BE49-F238E27FC236}">
                  <a16:creationId xmlns:a16="http://schemas.microsoft.com/office/drawing/2014/main" id="{35B5CCB5-1F67-36AE-84C5-7D67AC42711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8520"/>
            <a:stretch/>
          </p:blipFill>
          <p:spPr bwMode="auto">
            <a:xfrm>
              <a:off x="7341374" y="788298"/>
              <a:ext cx="832593" cy="7616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33" name="Picture 6" descr="Website Icon Images - Free Download on Freepik">
            <a:extLst>
              <a:ext uri="{FF2B5EF4-FFF2-40B4-BE49-F238E27FC236}">
                <a16:creationId xmlns:a16="http://schemas.microsoft.com/office/drawing/2014/main" id="{0F047DE1-7C78-0CF0-AC7A-50F25AB1D1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620617" y="2591842"/>
            <a:ext cx="467101" cy="510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4" name="Group 133">
            <a:extLst>
              <a:ext uri="{FF2B5EF4-FFF2-40B4-BE49-F238E27FC236}">
                <a16:creationId xmlns:a16="http://schemas.microsoft.com/office/drawing/2014/main" id="{E0088CB6-B396-9D9C-238E-E0BF05DF5A00}"/>
              </a:ext>
            </a:extLst>
          </p:cNvPr>
          <p:cNvGrpSpPr/>
          <p:nvPr/>
        </p:nvGrpSpPr>
        <p:grpSpPr>
          <a:xfrm>
            <a:off x="5600872" y="3100072"/>
            <a:ext cx="320369" cy="329741"/>
            <a:chOff x="6711985" y="3593394"/>
            <a:chExt cx="428067" cy="440590"/>
          </a:xfrm>
        </p:grpSpPr>
        <p:grpSp>
          <p:nvGrpSpPr>
            <p:cNvPr id="135" name="Group 134">
              <a:extLst>
                <a:ext uri="{FF2B5EF4-FFF2-40B4-BE49-F238E27FC236}">
                  <a16:creationId xmlns:a16="http://schemas.microsoft.com/office/drawing/2014/main" id="{B0F0A0E9-4A67-149A-F872-466F2E0088D3}"/>
                </a:ext>
              </a:extLst>
            </p:cNvPr>
            <p:cNvGrpSpPr/>
            <p:nvPr/>
          </p:nvGrpSpPr>
          <p:grpSpPr>
            <a:xfrm>
              <a:off x="6711985" y="3593394"/>
              <a:ext cx="428067" cy="440590"/>
              <a:chOff x="7585633" y="3964228"/>
              <a:chExt cx="428067" cy="440590"/>
            </a:xfrm>
          </p:grpSpPr>
          <p:sp>
            <p:nvSpPr>
              <p:cNvPr id="137" name="Rectangle: Rounded Corners 136">
                <a:extLst>
                  <a:ext uri="{FF2B5EF4-FFF2-40B4-BE49-F238E27FC236}">
                    <a16:creationId xmlns:a16="http://schemas.microsoft.com/office/drawing/2014/main" id="{89A8D2AC-7ABA-1E83-E180-9868EDDE3713}"/>
                  </a:ext>
                </a:extLst>
              </p:cNvPr>
              <p:cNvSpPr/>
              <p:nvPr/>
            </p:nvSpPr>
            <p:spPr>
              <a:xfrm>
                <a:off x="7748157" y="4109836"/>
                <a:ext cx="265543" cy="294982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ller" panose="020B0503030302020204" pitchFamily="34" charset="0"/>
                  <a:cs typeface="Arial" pitchFamily="34" charset="0"/>
                </a:endParaRPr>
              </a:p>
            </p:txBody>
          </p:sp>
          <p:pic>
            <p:nvPicPr>
              <p:cNvPr id="138" name="Picture 2" descr="Direction interface icon. Outline Direction interface vector icon for web  design isolated on white background Stock Vector | Adobe Stock">
                <a:extLst>
                  <a:ext uri="{FF2B5EF4-FFF2-40B4-BE49-F238E27FC236}">
                    <a16:creationId xmlns:a16="http://schemas.microsoft.com/office/drawing/2014/main" id="{F12AC8D2-93C9-D629-751D-9EAD1763A5F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7585633" y="3964228"/>
                <a:ext cx="325047" cy="27669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36" name="Picture 10" descr="Charger Icon | Line Iconpack | IconsMind">
              <a:extLst>
                <a:ext uri="{FF2B5EF4-FFF2-40B4-BE49-F238E27FC236}">
                  <a16:creationId xmlns:a16="http://schemas.microsoft.com/office/drawing/2014/main" id="{9780A1A6-3276-DE96-0C0F-1CA5FD13AB2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6902994" y="3823578"/>
              <a:ext cx="220425" cy="1735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39" name="Picture 2">
            <a:extLst>
              <a:ext uri="{FF2B5EF4-FFF2-40B4-BE49-F238E27FC236}">
                <a16:creationId xmlns:a16="http://schemas.microsoft.com/office/drawing/2014/main" id="{BDEB150B-3B4E-A13C-8F67-6AB0477AE9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98557" y="960908"/>
            <a:ext cx="343891" cy="424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1E94DF7B-065C-D8D5-C2BB-F1A8DA76AB83}"/>
              </a:ext>
            </a:extLst>
          </p:cNvPr>
          <p:cNvCxnSpPr>
            <a:stCxn id="132" idx="2"/>
            <a:endCxn id="133" idx="0"/>
          </p:cNvCxnSpPr>
          <p:nvPr/>
        </p:nvCxnSpPr>
        <p:spPr>
          <a:xfrm>
            <a:off x="5514929" y="2157582"/>
            <a:ext cx="339239" cy="434260"/>
          </a:xfrm>
          <a:prstGeom prst="straightConnector1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D8DE7ABE-99B6-1CEC-8964-647C2810DC1D}"/>
              </a:ext>
            </a:extLst>
          </p:cNvPr>
          <p:cNvCxnSpPr>
            <a:stCxn id="131" idx="2"/>
            <a:endCxn id="133" idx="0"/>
          </p:cNvCxnSpPr>
          <p:nvPr/>
        </p:nvCxnSpPr>
        <p:spPr>
          <a:xfrm flipH="1">
            <a:off x="5854168" y="2105080"/>
            <a:ext cx="352311" cy="486762"/>
          </a:xfrm>
          <a:prstGeom prst="straightConnector1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C867EF1E-FF6F-D0B6-236B-7C540AEA0FD3}"/>
              </a:ext>
            </a:extLst>
          </p:cNvPr>
          <p:cNvCxnSpPr>
            <a:cxnSpLocks/>
            <a:stCxn id="137" idx="2"/>
            <a:endCxn id="122" idx="0"/>
          </p:cNvCxnSpPr>
          <p:nvPr/>
        </p:nvCxnSpPr>
        <p:spPr>
          <a:xfrm>
            <a:off x="5821874" y="3429813"/>
            <a:ext cx="1852" cy="362181"/>
          </a:xfrm>
          <a:prstGeom prst="straightConnector1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3" name="Picture 2" descr="Cloud Services icon PNG and SVG Vector Free Download">
            <a:extLst>
              <a:ext uri="{FF2B5EF4-FFF2-40B4-BE49-F238E27FC236}">
                <a16:creationId xmlns:a16="http://schemas.microsoft.com/office/drawing/2014/main" id="{B3571A15-7C7A-271B-E3C1-4946B83AA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48654" y="4847351"/>
            <a:ext cx="362503" cy="284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4" name="Group 143">
            <a:extLst>
              <a:ext uri="{FF2B5EF4-FFF2-40B4-BE49-F238E27FC236}">
                <a16:creationId xmlns:a16="http://schemas.microsoft.com/office/drawing/2014/main" id="{A6A40A94-E714-B8F1-6AB9-F5E8E3800DCB}"/>
              </a:ext>
            </a:extLst>
          </p:cNvPr>
          <p:cNvGrpSpPr/>
          <p:nvPr/>
        </p:nvGrpSpPr>
        <p:grpSpPr>
          <a:xfrm>
            <a:off x="4977275" y="5192955"/>
            <a:ext cx="320369" cy="329741"/>
            <a:chOff x="6711985" y="3593394"/>
            <a:chExt cx="428067" cy="440590"/>
          </a:xfrm>
        </p:grpSpPr>
        <p:grpSp>
          <p:nvGrpSpPr>
            <p:cNvPr id="145" name="Group 144">
              <a:extLst>
                <a:ext uri="{FF2B5EF4-FFF2-40B4-BE49-F238E27FC236}">
                  <a16:creationId xmlns:a16="http://schemas.microsoft.com/office/drawing/2014/main" id="{76ADFC79-7301-5FAE-D135-A72F788A6CDA}"/>
                </a:ext>
              </a:extLst>
            </p:cNvPr>
            <p:cNvGrpSpPr/>
            <p:nvPr/>
          </p:nvGrpSpPr>
          <p:grpSpPr>
            <a:xfrm>
              <a:off x="6711985" y="3593394"/>
              <a:ext cx="428067" cy="440590"/>
              <a:chOff x="7585633" y="3964228"/>
              <a:chExt cx="428067" cy="440590"/>
            </a:xfrm>
          </p:grpSpPr>
          <p:sp>
            <p:nvSpPr>
              <p:cNvPr id="147" name="Rectangle: Rounded Corners 146">
                <a:extLst>
                  <a:ext uri="{FF2B5EF4-FFF2-40B4-BE49-F238E27FC236}">
                    <a16:creationId xmlns:a16="http://schemas.microsoft.com/office/drawing/2014/main" id="{C4DB95E0-7379-9C97-D4AE-27F716C95F11}"/>
                  </a:ext>
                </a:extLst>
              </p:cNvPr>
              <p:cNvSpPr/>
              <p:nvPr/>
            </p:nvSpPr>
            <p:spPr>
              <a:xfrm>
                <a:off x="7748157" y="4109836"/>
                <a:ext cx="265543" cy="294982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ller" panose="020B0503030302020204" pitchFamily="34" charset="0"/>
                  <a:cs typeface="Arial" pitchFamily="34" charset="0"/>
                </a:endParaRPr>
              </a:p>
            </p:txBody>
          </p:sp>
          <p:pic>
            <p:nvPicPr>
              <p:cNvPr id="148" name="Picture 2" descr="Direction interface icon. Outline Direction interface vector icon for web  design isolated on white background Stock Vector | Adobe Stock">
                <a:extLst>
                  <a:ext uri="{FF2B5EF4-FFF2-40B4-BE49-F238E27FC236}">
                    <a16:creationId xmlns:a16="http://schemas.microsoft.com/office/drawing/2014/main" id="{B9443999-2375-5172-34A4-5D509C559C1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7585633" y="3964228"/>
                <a:ext cx="325047" cy="27669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46" name="Picture 10" descr="Charger Icon | Line Iconpack | IconsMind">
              <a:extLst>
                <a:ext uri="{FF2B5EF4-FFF2-40B4-BE49-F238E27FC236}">
                  <a16:creationId xmlns:a16="http://schemas.microsoft.com/office/drawing/2014/main" id="{03F9CA30-7360-63ED-3142-428F72BE80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6902994" y="3823578"/>
              <a:ext cx="220425" cy="1735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275C4CF9-5769-758E-9E2C-86B68A3AB83B}"/>
              </a:ext>
            </a:extLst>
          </p:cNvPr>
          <p:cNvCxnSpPr>
            <a:stCxn id="147" idx="1"/>
            <a:endCxn id="121" idx="3"/>
          </p:cNvCxnSpPr>
          <p:nvPr/>
        </p:nvCxnSpPr>
        <p:spPr>
          <a:xfrm flipH="1" flipV="1">
            <a:off x="3753289" y="5296660"/>
            <a:ext cx="1345620" cy="115653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6DFCA63C-5FFD-119A-ED97-5FBC6BAC6406}"/>
              </a:ext>
            </a:extLst>
          </p:cNvPr>
          <p:cNvCxnSpPr>
            <a:stCxn id="111" idx="3"/>
            <a:endCxn id="143" idx="1"/>
          </p:cNvCxnSpPr>
          <p:nvPr/>
        </p:nvCxnSpPr>
        <p:spPr>
          <a:xfrm>
            <a:off x="3701169" y="3609559"/>
            <a:ext cx="1447485" cy="1380103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9B4EA22E-5089-430B-7B04-24278F62CF1E}"/>
              </a:ext>
            </a:extLst>
          </p:cNvPr>
          <p:cNvCxnSpPr>
            <a:cxnSpLocks/>
            <a:stCxn id="126" idx="2"/>
            <a:endCxn id="143" idx="0"/>
          </p:cNvCxnSpPr>
          <p:nvPr/>
        </p:nvCxnSpPr>
        <p:spPr>
          <a:xfrm flipH="1">
            <a:off x="5329906" y="4559384"/>
            <a:ext cx="491895" cy="287967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Rectangle 151">
            <a:extLst>
              <a:ext uri="{FF2B5EF4-FFF2-40B4-BE49-F238E27FC236}">
                <a16:creationId xmlns:a16="http://schemas.microsoft.com/office/drawing/2014/main" id="{F7714434-005E-62B8-E6D5-7EAC586E7B8B}"/>
              </a:ext>
            </a:extLst>
          </p:cNvPr>
          <p:cNvSpPr/>
          <p:nvPr/>
        </p:nvSpPr>
        <p:spPr>
          <a:xfrm>
            <a:off x="4977751" y="4748037"/>
            <a:ext cx="804508" cy="885043"/>
          </a:xfrm>
          <a:prstGeom prst="rect">
            <a:avLst/>
          </a:prstGeom>
          <a:noFill/>
          <a:ln>
            <a:solidFill>
              <a:srgbClr val="91C9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>
              <a:solidFill>
                <a:schemeClr val="tx1"/>
              </a:solidFill>
              <a:latin typeface="Aller" panose="020B0503030302020204" pitchFamily="34" charset="0"/>
              <a:cs typeface="Arial" pitchFamily="34" charset="0"/>
            </a:endParaRPr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2C793076-FA03-EC0F-61E3-B8AC5C734937}"/>
              </a:ext>
            </a:extLst>
          </p:cNvPr>
          <p:cNvSpPr/>
          <p:nvPr/>
        </p:nvSpPr>
        <p:spPr>
          <a:xfrm>
            <a:off x="3806830" y="4204188"/>
            <a:ext cx="348051" cy="348051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Aller" panose="020B0503030302020204" pitchFamily="34" charset="0"/>
                <a:cs typeface="Arial" pitchFamily="34" charset="0"/>
              </a:rPr>
              <a:t>2</a:t>
            </a:r>
          </a:p>
        </p:txBody>
      </p:sp>
      <p:sp>
        <p:nvSpPr>
          <p:cNvPr id="154" name="Oval 153">
            <a:extLst>
              <a:ext uri="{FF2B5EF4-FFF2-40B4-BE49-F238E27FC236}">
                <a16:creationId xmlns:a16="http://schemas.microsoft.com/office/drawing/2014/main" id="{91816AAE-8470-545D-7C25-2E534DA4F54C}"/>
              </a:ext>
            </a:extLst>
          </p:cNvPr>
          <p:cNvSpPr/>
          <p:nvPr/>
        </p:nvSpPr>
        <p:spPr>
          <a:xfrm>
            <a:off x="5710165" y="5468593"/>
            <a:ext cx="348051" cy="348051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Aller" panose="020B0503030302020204" pitchFamily="34" charset="0"/>
                <a:cs typeface="Arial" pitchFamily="34" charset="0"/>
              </a:rPr>
              <a:t>4</a:t>
            </a:r>
          </a:p>
        </p:txBody>
      </p:sp>
      <p:pic>
        <p:nvPicPr>
          <p:cNvPr id="155" name="Picture 154" descr="A picture containing clipart&#10;&#10;Description automatically generated">
            <a:extLst>
              <a:ext uri="{FF2B5EF4-FFF2-40B4-BE49-F238E27FC236}">
                <a16:creationId xmlns:a16="http://schemas.microsoft.com/office/drawing/2014/main" id="{9BD4E8A3-7B34-8335-3607-551B9B6D9681}"/>
              </a:ext>
            </a:extLst>
          </p:cNvPr>
          <p:cNvPicPr>
            <a:picLocks noChangeAspect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92759" y="6000210"/>
            <a:ext cx="388371" cy="213675"/>
          </a:xfrm>
          <a:prstGeom prst="rect">
            <a:avLst/>
          </a:prstGeom>
        </p:spPr>
      </p:pic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351496E3-A6D3-F3AD-9E9B-4A4306B2F564}"/>
              </a:ext>
            </a:extLst>
          </p:cNvPr>
          <p:cNvCxnSpPr>
            <a:cxnSpLocks/>
            <a:stCxn id="160" idx="2"/>
            <a:endCxn id="155" idx="0"/>
          </p:cNvCxnSpPr>
          <p:nvPr/>
        </p:nvCxnSpPr>
        <p:spPr>
          <a:xfrm>
            <a:off x="5570974" y="5530097"/>
            <a:ext cx="15971" cy="470113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13371746-E882-1B5A-1779-B897D5C63CA9}"/>
              </a:ext>
            </a:extLst>
          </p:cNvPr>
          <p:cNvGrpSpPr/>
          <p:nvPr/>
        </p:nvGrpSpPr>
        <p:grpSpPr>
          <a:xfrm>
            <a:off x="5349972" y="5200356"/>
            <a:ext cx="320369" cy="329741"/>
            <a:chOff x="6711985" y="3593394"/>
            <a:chExt cx="428067" cy="440590"/>
          </a:xfrm>
        </p:grpSpPr>
        <p:grpSp>
          <p:nvGrpSpPr>
            <p:cNvPr id="158" name="Group 157">
              <a:extLst>
                <a:ext uri="{FF2B5EF4-FFF2-40B4-BE49-F238E27FC236}">
                  <a16:creationId xmlns:a16="http://schemas.microsoft.com/office/drawing/2014/main" id="{28BF727E-A031-33EE-DE2C-1F0E6A110507}"/>
                </a:ext>
              </a:extLst>
            </p:cNvPr>
            <p:cNvGrpSpPr/>
            <p:nvPr/>
          </p:nvGrpSpPr>
          <p:grpSpPr>
            <a:xfrm>
              <a:off x="6711985" y="3593394"/>
              <a:ext cx="428067" cy="440590"/>
              <a:chOff x="7585633" y="3964228"/>
              <a:chExt cx="428067" cy="440590"/>
            </a:xfrm>
          </p:grpSpPr>
          <p:sp>
            <p:nvSpPr>
              <p:cNvPr id="160" name="Rectangle: Rounded Corners 159">
                <a:extLst>
                  <a:ext uri="{FF2B5EF4-FFF2-40B4-BE49-F238E27FC236}">
                    <a16:creationId xmlns:a16="http://schemas.microsoft.com/office/drawing/2014/main" id="{C77904B5-F2D0-2860-5DFD-48C1C5361488}"/>
                  </a:ext>
                </a:extLst>
              </p:cNvPr>
              <p:cNvSpPr/>
              <p:nvPr/>
            </p:nvSpPr>
            <p:spPr>
              <a:xfrm>
                <a:off x="7748157" y="4109836"/>
                <a:ext cx="265543" cy="294982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ller" panose="020B0503030302020204" pitchFamily="34" charset="0"/>
                  <a:cs typeface="Arial" pitchFamily="34" charset="0"/>
                </a:endParaRPr>
              </a:p>
            </p:txBody>
          </p:sp>
          <p:pic>
            <p:nvPicPr>
              <p:cNvPr id="161" name="Picture 2" descr="Direction interface icon. Outline Direction interface vector icon for web  design isolated on white background Stock Vector | Adobe Stock">
                <a:extLst>
                  <a:ext uri="{FF2B5EF4-FFF2-40B4-BE49-F238E27FC236}">
                    <a16:creationId xmlns:a16="http://schemas.microsoft.com/office/drawing/2014/main" id="{8F6F3611-E3DF-7952-DBC4-A14B3DE331F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7585633" y="3964228"/>
                <a:ext cx="325047" cy="27669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59" name="Picture 10" descr="Charger Icon | Line Iconpack | IconsMind">
              <a:extLst>
                <a:ext uri="{FF2B5EF4-FFF2-40B4-BE49-F238E27FC236}">
                  <a16:creationId xmlns:a16="http://schemas.microsoft.com/office/drawing/2014/main" id="{335E6E08-8E10-37D6-4289-559453FBB7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6902994" y="3823578"/>
              <a:ext cx="220425" cy="1735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2" name="TextBox 161">
            <a:extLst>
              <a:ext uri="{FF2B5EF4-FFF2-40B4-BE49-F238E27FC236}">
                <a16:creationId xmlns:a16="http://schemas.microsoft.com/office/drawing/2014/main" id="{792D02B9-1327-451D-3DFC-8106F497A97C}"/>
              </a:ext>
            </a:extLst>
          </p:cNvPr>
          <p:cNvSpPr txBox="1"/>
          <p:nvPr/>
        </p:nvSpPr>
        <p:spPr>
          <a:xfrm>
            <a:off x="1202158" y="6596390"/>
            <a:ext cx="86771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100" dirty="0">
                <a:solidFill>
                  <a:srgbClr val="4D4F53"/>
                </a:solidFill>
                <a:latin typeface="Aller Light" panose="020B0503040302020204" pitchFamily="34" charset="0"/>
                <a:cs typeface="Arial" pitchFamily="34" charset="0"/>
              </a:rPr>
              <a:t>1) Organize Code      2) Strangle Middle     3)  Create database structures    4) Flip to new database  structures    5) Remove access to mainframe app  </a:t>
            </a:r>
          </a:p>
        </p:txBody>
      </p:sp>
      <p:pic>
        <p:nvPicPr>
          <p:cNvPr id="163" name="Picture 8" descr="Free Java logo transparent PNG 22100686 PNG with Transparent Background">
            <a:extLst>
              <a:ext uri="{FF2B5EF4-FFF2-40B4-BE49-F238E27FC236}">
                <a16:creationId xmlns:a16="http://schemas.microsoft.com/office/drawing/2014/main" id="{AD3A381A-F06E-A383-89EE-50702D084D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371439" y="2914146"/>
            <a:ext cx="502650" cy="67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4" name="Oval 163">
            <a:extLst>
              <a:ext uri="{FF2B5EF4-FFF2-40B4-BE49-F238E27FC236}">
                <a16:creationId xmlns:a16="http://schemas.microsoft.com/office/drawing/2014/main" id="{109810E2-12A2-EDA0-EE18-277FB0942CA1}"/>
              </a:ext>
            </a:extLst>
          </p:cNvPr>
          <p:cNvSpPr/>
          <p:nvPr/>
        </p:nvSpPr>
        <p:spPr>
          <a:xfrm>
            <a:off x="4011506" y="5968558"/>
            <a:ext cx="348051" cy="348051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Aller" panose="020B0503030302020204" pitchFamily="34" charset="0"/>
                <a:cs typeface="Arial" pitchFamily="34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91064870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itle 36">
            <a:extLst>
              <a:ext uri="{FF2B5EF4-FFF2-40B4-BE49-F238E27FC236}">
                <a16:creationId xmlns:a16="http://schemas.microsoft.com/office/drawing/2014/main" id="{DD48C8EC-56C5-4A2A-BB21-811BC51004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4800" y="3429000"/>
            <a:ext cx="3097320" cy="978408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pic>
        <p:nvPicPr>
          <p:cNvPr id="17" name="Picture Placeholder 16" descr="A picture containing plant, grass, outdoor, sea, beach">
            <a:extLst>
              <a:ext uri="{FF2B5EF4-FFF2-40B4-BE49-F238E27FC236}">
                <a16:creationId xmlns:a16="http://schemas.microsoft.com/office/drawing/2014/main" id="{C22AFC99-B8B0-4D49-8242-D5D9E488CA0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2051050"/>
          </a:xfr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6E72FF0-3C0E-499A-8DA6-324675513B3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35700" y="2854660"/>
            <a:ext cx="4749800" cy="2129971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Don’t default to lift &amp; shift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Assess and Plan Properly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Reorganize your code and add interfaces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Start safe – low impact applications first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Automate your pipeline</a:t>
            </a:r>
          </a:p>
        </p:txBody>
      </p:sp>
      <p:pic>
        <p:nvPicPr>
          <p:cNvPr id="21" name="Picture Placeholder 20" descr="Close up of grass">
            <a:extLst>
              <a:ext uri="{FF2B5EF4-FFF2-40B4-BE49-F238E27FC236}">
                <a16:creationId xmlns:a16="http://schemas.microsoft.com/office/drawing/2014/main" id="{B6A72E84-A1D7-4314-81A0-543131AE3C0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5788025"/>
            <a:ext cx="12192000" cy="106997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496E66-3A4B-4617-8D7C-D91AD3541F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91729D4-A164-47A3-830D-E792BCE699E4}" type="slidenum">
              <a:rPr lang="en-US" smtClean="0"/>
              <a:pPr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79035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91F92B90-FD10-47FA-922C-60FD7F0ED4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3237" y="1096375"/>
            <a:ext cx="4045527" cy="1590790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pic>
        <p:nvPicPr>
          <p:cNvPr id="13" name="Picture Placeholder 12" descr="Illuminated server room panel">
            <a:extLst>
              <a:ext uri="{FF2B5EF4-FFF2-40B4-BE49-F238E27FC236}">
                <a16:creationId xmlns:a16="http://schemas.microsoft.com/office/drawing/2014/main" id="{681D276C-2EB5-4A5D-AD46-BA67480003A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951274"/>
            <a:ext cx="2734733" cy="4747564"/>
          </a:xfr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6493815-2B96-4CA9-8D15-F0EB9A1557C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107353" y="2910720"/>
            <a:ext cx="4918113" cy="2061261"/>
          </a:xfrm>
        </p:spPr>
        <p:txBody>
          <a:bodyPr/>
          <a:lstStyle/>
          <a:p>
            <a:r>
              <a:rPr lang="en-US" dirty="0"/>
              <a:t>Gregory A. Beamer</a:t>
            </a:r>
          </a:p>
          <a:p>
            <a:r>
              <a:rPr lang="en-US" dirty="0">
                <a:hlinkClick r:id="rId3"/>
              </a:rPr>
              <a:t>gbworld@gmail.com</a:t>
            </a:r>
            <a:r>
              <a:rPr lang="en-US" dirty="0"/>
              <a:t> </a:t>
            </a:r>
          </a:p>
          <a:p>
            <a:r>
              <a:rPr lang="en-US" dirty="0"/>
              <a:t>Twitter: @gbworld​</a:t>
            </a:r>
          </a:p>
          <a:p>
            <a:r>
              <a:rPr lang="en-US" dirty="0">
                <a:hlinkClick r:id="rId4"/>
              </a:rPr>
              <a:t>https://www.github.com/gbworld</a:t>
            </a:r>
            <a:r>
              <a:rPr lang="en-US" dirty="0"/>
              <a:t> ​</a:t>
            </a:r>
          </a:p>
        </p:txBody>
      </p:sp>
      <p:pic>
        <p:nvPicPr>
          <p:cNvPr id="15" name="Picture Placeholder 14" descr="Low angle view of clouds in blue sky">
            <a:extLst>
              <a:ext uri="{FF2B5EF4-FFF2-40B4-BE49-F238E27FC236}">
                <a16:creationId xmlns:a16="http://schemas.microsoft.com/office/drawing/2014/main" id="{EDC61EE9-9548-4422-9A3B-8519063F0199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694333" y="951274"/>
            <a:ext cx="2497667" cy="4747564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5EF685-39C2-409F-97E3-2C4713F25B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81750"/>
            <a:ext cx="2743200" cy="365125"/>
          </a:xfrm>
        </p:spPr>
        <p:txBody>
          <a:bodyPr/>
          <a:lstStyle/>
          <a:p>
            <a:fld id="{F91729D4-A164-47A3-830D-E792BCE699E4}" type="slidenum">
              <a:rPr lang="en-US" smtClean="0"/>
              <a:pPr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400336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Rectangle 2070">
            <a:extLst>
              <a:ext uri="{FF2B5EF4-FFF2-40B4-BE49-F238E27FC236}">
                <a16:creationId xmlns:a16="http://schemas.microsoft.com/office/drawing/2014/main" id="{0F1FAB8B-4F2F-CBE5-8602-3FB87B9D2302}"/>
              </a:ext>
            </a:extLst>
          </p:cNvPr>
          <p:cNvSpPr/>
          <p:nvPr/>
        </p:nvSpPr>
        <p:spPr>
          <a:xfrm>
            <a:off x="990600" y="2272231"/>
            <a:ext cx="4635500" cy="2566470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400" b="1" dirty="0">
                <a:solidFill>
                  <a:schemeClr val="tx1"/>
                </a:solidFill>
                <a:latin typeface="Aller" panose="020B0503030302020204" pitchFamily="34" charset="0"/>
                <a:cs typeface="Arial" pitchFamily="34" charset="0"/>
              </a:rPr>
              <a:t>Programs:</a:t>
            </a:r>
          </a:p>
          <a:p>
            <a:endParaRPr lang="en-US" sz="1400" b="1" dirty="0">
              <a:solidFill>
                <a:schemeClr val="tx1"/>
              </a:solidFill>
              <a:latin typeface="Aller" panose="020B0503030302020204" pitchFamily="34" charset="0"/>
              <a:cs typeface="Arial" pitchFamily="34" charset="0"/>
            </a:endParaRPr>
          </a:p>
          <a:p>
            <a:br>
              <a:rPr lang="en-US" sz="1400" b="1" dirty="0">
                <a:solidFill>
                  <a:schemeClr val="tx1"/>
                </a:solidFill>
                <a:latin typeface="Aller" panose="020B0503030302020204" pitchFamily="34" charset="0"/>
                <a:cs typeface="Arial" pitchFamily="34" charset="0"/>
              </a:rPr>
            </a:br>
            <a:endParaRPr lang="en-US" sz="1400" i="1" dirty="0">
              <a:solidFill>
                <a:schemeClr val="tx1"/>
              </a:solidFill>
              <a:latin typeface="Aller" panose="020B0503030302020204" pitchFamily="34" charset="0"/>
              <a:cs typeface="Arial" pitchFamily="34" charset="0"/>
            </a:endParaRPr>
          </a:p>
        </p:txBody>
      </p:sp>
      <p:sp>
        <p:nvSpPr>
          <p:cNvPr id="2070" name="Rectangle 2069">
            <a:extLst>
              <a:ext uri="{FF2B5EF4-FFF2-40B4-BE49-F238E27FC236}">
                <a16:creationId xmlns:a16="http://schemas.microsoft.com/office/drawing/2014/main" id="{21F19EDA-AEA4-7913-554B-275EAD9E02E4}"/>
              </a:ext>
            </a:extLst>
          </p:cNvPr>
          <p:cNvSpPr/>
          <p:nvPr/>
        </p:nvSpPr>
        <p:spPr>
          <a:xfrm>
            <a:off x="990600" y="831850"/>
            <a:ext cx="4635500" cy="1433121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400" b="1" dirty="0">
                <a:solidFill>
                  <a:schemeClr val="tx1"/>
                </a:solidFill>
                <a:latin typeface="Aller" panose="020B0503030302020204" pitchFamily="34" charset="0"/>
                <a:cs typeface="Arial" pitchFamily="34" charset="0"/>
              </a:rPr>
              <a:t>User Input:</a:t>
            </a:r>
            <a:br>
              <a:rPr lang="en-US" sz="1400" b="1" dirty="0">
                <a:solidFill>
                  <a:schemeClr val="tx1"/>
                </a:solidFill>
                <a:latin typeface="Aller" panose="020B0503030302020204" pitchFamily="34" charset="0"/>
                <a:cs typeface="Arial" pitchFamily="34" charset="0"/>
              </a:rPr>
            </a:br>
            <a:r>
              <a:rPr lang="en-US" sz="1400" i="1" dirty="0">
                <a:solidFill>
                  <a:schemeClr val="tx1"/>
                </a:solidFill>
                <a:latin typeface="Aller" panose="020B0503030302020204" pitchFamily="34" charset="0"/>
                <a:cs typeface="Arial" pitchFamily="34" charset="0"/>
              </a:rPr>
              <a:t>Green Screen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6EC247C-722D-8D3C-FE14-5E5853D72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Business Logic First – Strangle the Middle</a:t>
            </a:r>
          </a:p>
        </p:txBody>
      </p:sp>
      <p:sp>
        <p:nvSpPr>
          <p:cNvPr id="2072" name="Rectangle 2071">
            <a:extLst>
              <a:ext uri="{FF2B5EF4-FFF2-40B4-BE49-F238E27FC236}">
                <a16:creationId xmlns:a16="http://schemas.microsoft.com/office/drawing/2014/main" id="{BF0D12CD-BF5B-783E-A3D1-16E1F35C360D}"/>
              </a:ext>
            </a:extLst>
          </p:cNvPr>
          <p:cNvSpPr/>
          <p:nvPr/>
        </p:nvSpPr>
        <p:spPr>
          <a:xfrm>
            <a:off x="990600" y="4834146"/>
            <a:ext cx="4635500" cy="1328541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400" b="1" dirty="0">
                <a:solidFill>
                  <a:schemeClr val="tx1"/>
                </a:solidFill>
                <a:latin typeface="Aller" panose="020B0503030302020204" pitchFamily="34" charset="0"/>
                <a:cs typeface="Arial" pitchFamily="34" charset="0"/>
              </a:rPr>
              <a:t>Database</a:t>
            </a:r>
          </a:p>
          <a:p>
            <a:endParaRPr lang="en-US" sz="1400" b="1" dirty="0">
              <a:solidFill>
                <a:schemeClr val="tx1"/>
              </a:solidFill>
              <a:latin typeface="Aller" panose="020B0503030302020204" pitchFamily="34" charset="0"/>
              <a:cs typeface="Arial" pitchFamily="34" charset="0"/>
            </a:endParaRPr>
          </a:p>
          <a:p>
            <a:endParaRPr lang="en-US" sz="1400" b="1" dirty="0">
              <a:solidFill>
                <a:schemeClr val="tx1"/>
              </a:solidFill>
              <a:latin typeface="Aller" panose="020B0503030302020204" pitchFamily="34" charset="0"/>
              <a:cs typeface="Arial" pitchFamily="34" charset="0"/>
            </a:endParaRPr>
          </a:p>
        </p:txBody>
      </p:sp>
      <p:pic>
        <p:nvPicPr>
          <p:cNvPr id="2077" name="Picture 10" descr="IBM DB2 App Integration - Pipeliner CRM">
            <a:extLst>
              <a:ext uri="{FF2B5EF4-FFF2-40B4-BE49-F238E27FC236}">
                <a16:creationId xmlns:a16="http://schemas.microsoft.com/office/drawing/2014/main" id="{65B8A527-77EF-001D-7873-1565928A62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173226" y="5434794"/>
            <a:ext cx="540320" cy="560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9" name="Picture 12" descr="The AS400 integration | Discover BrightAnalytics">
            <a:extLst>
              <a:ext uri="{FF2B5EF4-FFF2-40B4-BE49-F238E27FC236}">
                <a16:creationId xmlns:a16="http://schemas.microsoft.com/office/drawing/2014/main" id="{6D16754E-89F1-1031-A43A-29C440762E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37485" y="3458416"/>
            <a:ext cx="875773" cy="539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Cloud Services icon PNG and SVG Vector Free Download">
            <a:extLst>
              <a:ext uri="{FF2B5EF4-FFF2-40B4-BE49-F238E27FC236}">
                <a16:creationId xmlns:a16="http://schemas.microsoft.com/office/drawing/2014/main" id="{0683197A-80F4-C875-3795-F65B48CD8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93009" y="3064186"/>
            <a:ext cx="564337" cy="44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686A680D-B62D-CA06-4AB2-A30BA7A3BBB2}"/>
              </a:ext>
            </a:extLst>
          </p:cNvPr>
          <p:cNvGrpSpPr/>
          <p:nvPr/>
        </p:nvGrpSpPr>
        <p:grpSpPr>
          <a:xfrm>
            <a:off x="2891141" y="970058"/>
            <a:ext cx="1987941" cy="5025197"/>
            <a:chOff x="7809657" y="970058"/>
            <a:chExt cx="1987941" cy="5025197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D3D640A6-4136-29BA-45D8-AE91796A7877}"/>
                </a:ext>
              </a:extLst>
            </p:cNvPr>
            <p:cNvGrpSpPr/>
            <p:nvPr/>
          </p:nvGrpSpPr>
          <p:grpSpPr>
            <a:xfrm>
              <a:off x="8395433" y="2433043"/>
              <a:ext cx="978244" cy="665757"/>
              <a:chOff x="5239483" y="2763243"/>
              <a:chExt cx="978244" cy="665757"/>
            </a:xfrm>
          </p:grpSpPr>
          <p:pic>
            <p:nvPicPr>
              <p:cNvPr id="56" name="Picture 55">
                <a:extLst>
                  <a:ext uri="{FF2B5EF4-FFF2-40B4-BE49-F238E27FC236}">
                    <a16:creationId xmlns:a16="http://schemas.microsoft.com/office/drawing/2014/main" id="{585B8E5D-B3F4-D353-546B-2616569C37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239483" y="2763243"/>
                <a:ext cx="564953" cy="665757"/>
              </a:xfrm>
              <a:prstGeom prst="rect">
                <a:avLst/>
              </a:prstGeom>
            </p:spPr>
          </p:pic>
          <p:pic>
            <p:nvPicPr>
              <p:cNvPr id="57" name="Picture 4">
                <a:extLst>
                  <a:ext uri="{FF2B5EF4-FFF2-40B4-BE49-F238E27FC236}">
                    <a16:creationId xmlns:a16="http://schemas.microsoft.com/office/drawing/2014/main" id="{8D88A48E-1A09-8C15-6E3A-9E17144AD6C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78874" y="3005316"/>
                <a:ext cx="338853" cy="33885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9426A4F9-550F-A743-F3B8-81D5C1F20B5C}"/>
                </a:ext>
              </a:extLst>
            </p:cNvPr>
            <p:cNvGrpSpPr/>
            <p:nvPr/>
          </p:nvGrpSpPr>
          <p:grpSpPr>
            <a:xfrm>
              <a:off x="8395433" y="3997136"/>
              <a:ext cx="956495" cy="665757"/>
              <a:chOff x="5239483" y="4327336"/>
              <a:chExt cx="956495" cy="665757"/>
            </a:xfrm>
          </p:grpSpPr>
          <p:pic>
            <p:nvPicPr>
              <p:cNvPr id="52" name="Picture 51">
                <a:extLst>
                  <a:ext uri="{FF2B5EF4-FFF2-40B4-BE49-F238E27FC236}">
                    <a16:creationId xmlns:a16="http://schemas.microsoft.com/office/drawing/2014/main" id="{1FA3919C-21F2-0ACF-791F-BB866C1259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239483" y="4327336"/>
                <a:ext cx="564953" cy="665757"/>
              </a:xfrm>
              <a:prstGeom prst="rect">
                <a:avLst/>
              </a:prstGeom>
            </p:spPr>
          </p:pic>
          <p:pic>
            <p:nvPicPr>
              <p:cNvPr id="53" name="Picture 52" descr="A picture containing clipart&#10;&#10;Description automatically generated">
                <a:extLst>
                  <a:ext uri="{FF2B5EF4-FFF2-40B4-BE49-F238E27FC236}">
                    <a16:creationId xmlns:a16="http://schemas.microsoft.com/office/drawing/2014/main" id="{B8AA0B5B-7339-8E59-EC76-346FF49421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900620" y="4609008"/>
                <a:ext cx="295358" cy="259654"/>
              </a:xfrm>
              <a:prstGeom prst="rect">
                <a:avLst/>
              </a:prstGeom>
            </p:spPr>
          </p:pic>
        </p:grpSp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40BBAA53-ED6D-3EB6-A95A-89A8216F292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021150" y="970058"/>
              <a:ext cx="1627843" cy="1100142"/>
            </a:xfrm>
            <a:prstGeom prst="rect">
              <a:avLst/>
            </a:prstGeom>
          </p:spPr>
        </p:pic>
        <p:pic>
          <p:nvPicPr>
            <p:cNvPr id="50" name="Picture 49" descr="A picture containing clipart&#10;&#10;Description automatically generated">
              <a:extLst>
                <a:ext uri="{FF2B5EF4-FFF2-40B4-BE49-F238E27FC236}">
                  <a16:creationId xmlns:a16="http://schemas.microsoft.com/office/drawing/2014/main" id="{6AE80079-4253-59E7-2F2E-EC05DB06845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872544" y="4936123"/>
              <a:ext cx="1925054" cy="1059132"/>
            </a:xfrm>
            <a:prstGeom prst="rect">
              <a:avLst/>
            </a:prstGeom>
          </p:spPr>
        </p:pic>
        <p:pic>
          <p:nvPicPr>
            <p:cNvPr id="51" name="Picture 10" descr="IBM DB2 App Integration - Pipeliner CRM">
              <a:extLst>
                <a:ext uri="{FF2B5EF4-FFF2-40B4-BE49-F238E27FC236}">
                  <a16:creationId xmlns:a16="http://schemas.microsoft.com/office/drawing/2014/main" id="{A3C79239-9216-C539-70A7-64AC338D1B1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7809657" y="4924578"/>
              <a:ext cx="422985" cy="4387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8" name="Rectangle 57">
            <a:extLst>
              <a:ext uri="{FF2B5EF4-FFF2-40B4-BE49-F238E27FC236}">
                <a16:creationId xmlns:a16="http://schemas.microsoft.com/office/drawing/2014/main" id="{75CB5F59-25DA-698A-D247-D644DCCD3333}"/>
              </a:ext>
            </a:extLst>
          </p:cNvPr>
          <p:cNvSpPr/>
          <p:nvPr/>
        </p:nvSpPr>
        <p:spPr>
          <a:xfrm>
            <a:off x="6395974" y="2272231"/>
            <a:ext cx="3643376" cy="2566470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400" i="1" dirty="0">
              <a:solidFill>
                <a:schemeClr val="tx1"/>
              </a:solidFill>
              <a:latin typeface="Aller" panose="020B0503030302020204" pitchFamily="34" charset="0"/>
              <a:cs typeface="Arial" pitchFamily="34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557C6769-195A-967E-1ED1-81DCDFEFD5C2}"/>
              </a:ext>
            </a:extLst>
          </p:cNvPr>
          <p:cNvSpPr/>
          <p:nvPr/>
        </p:nvSpPr>
        <p:spPr>
          <a:xfrm>
            <a:off x="6395974" y="831850"/>
            <a:ext cx="3643376" cy="1433121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400" b="1" dirty="0">
                <a:solidFill>
                  <a:schemeClr val="tx1"/>
                </a:solidFill>
                <a:latin typeface="Aller" panose="020B0503030302020204" pitchFamily="34" charset="0"/>
                <a:cs typeface="Arial" pitchFamily="34" charset="0"/>
              </a:rPr>
              <a:t>UI/UX</a:t>
            </a:r>
          </a:p>
          <a:p>
            <a:r>
              <a:rPr lang="en-US" sz="1400" i="1" dirty="0">
                <a:solidFill>
                  <a:schemeClr val="tx1"/>
                </a:solidFill>
                <a:latin typeface="Aller" panose="020B0503030302020204" pitchFamily="34" charset="0"/>
                <a:cs typeface="Arial" pitchFamily="34" charset="0"/>
              </a:rPr>
              <a:t>Web</a:t>
            </a:r>
          </a:p>
          <a:p>
            <a:r>
              <a:rPr lang="en-US" sz="1400" i="1" dirty="0">
                <a:solidFill>
                  <a:schemeClr val="tx1"/>
                </a:solidFill>
                <a:latin typeface="Aller" panose="020B0503030302020204" pitchFamily="34" charset="0"/>
                <a:cs typeface="Arial" pitchFamily="34" charset="0"/>
              </a:rPr>
              <a:t>Mobile</a:t>
            </a:r>
          </a:p>
          <a:p>
            <a:r>
              <a:rPr lang="en-US" sz="1400" i="1" dirty="0" err="1">
                <a:solidFill>
                  <a:schemeClr val="tx1"/>
                </a:solidFill>
                <a:latin typeface="Aller" panose="020B0503030302020204" pitchFamily="34" charset="0"/>
                <a:cs typeface="Arial" pitchFamily="34" charset="0"/>
              </a:rPr>
              <a:t>Etc</a:t>
            </a:r>
            <a:endParaRPr lang="en-US" sz="1400" i="1" dirty="0">
              <a:solidFill>
                <a:schemeClr val="tx1"/>
              </a:solidFill>
              <a:latin typeface="Aller" panose="020B0503030302020204" pitchFamily="34" charset="0"/>
              <a:cs typeface="Arial" pitchFamily="34" charset="0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F5DA7596-81F3-BFB3-527E-F7C4303C0D07}"/>
              </a:ext>
            </a:extLst>
          </p:cNvPr>
          <p:cNvSpPr/>
          <p:nvPr/>
        </p:nvSpPr>
        <p:spPr>
          <a:xfrm>
            <a:off x="6395974" y="4834146"/>
            <a:ext cx="3643376" cy="1328541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400" b="1" dirty="0">
              <a:solidFill>
                <a:schemeClr val="tx1"/>
              </a:solidFill>
              <a:latin typeface="Aller" panose="020B0503030302020204" pitchFamily="34" charset="0"/>
              <a:cs typeface="Arial" pitchFamily="34" charset="0"/>
            </a:endParaRPr>
          </a:p>
        </p:txBody>
      </p:sp>
      <p:pic>
        <p:nvPicPr>
          <p:cNvPr id="4098" name="Picture 2" descr="mobile user interface Icon - Free PNG &amp; SVG 2713631 - Noun Project">
            <a:extLst>
              <a:ext uri="{FF2B5EF4-FFF2-40B4-BE49-F238E27FC236}">
                <a16:creationId xmlns:a16="http://schemas.microsoft.com/office/drawing/2014/main" id="{3D857D04-900E-C4FA-67E4-0786E757C8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006871" y="1036246"/>
            <a:ext cx="967765" cy="967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Web Interface - Free computer icons">
            <a:extLst>
              <a:ext uri="{FF2B5EF4-FFF2-40B4-BE49-F238E27FC236}">
                <a16:creationId xmlns:a16="http://schemas.microsoft.com/office/drawing/2014/main" id="{5C5FBE29-EAF1-545A-3906-0D2DCC347C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8520"/>
          <a:stretch/>
        </p:blipFill>
        <p:spPr bwMode="auto">
          <a:xfrm>
            <a:off x="7341374" y="788298"/>
            <a:ext cx="1463660" cy="1338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Website Icon Images - Free Download on Freepik">
            <a:extLst>
              <a:ext uri="{FF2B5EF4-FFF2-40B4-BE49-F238E27FC236}">
                <a16:creationId xmlns:a16="http://schemas.microsoft.com/office/drawing/2014/main" id="{641E44E2-3AE0-53D3-D209-5FC407C0A8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355278" y="2476514"/>
            <a:ext cx="467101" cy="510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109" name="Straight Arrow Connector 4108">
            <a:extLst>
              <a:ext uri="{FF2B5EF4-FFF2-40B4-BE49-F238E27FC236}">
                <a16:creationId xmlns:a16="http://schemas.microsoft.com/office/drawing/2014/main" id="{5F40AB08-C0C3-6366-3FDA-EEBA31A7453F}"/>
              </a:ext>
            </a:extLst>
          </p:cNvPr>
          <p:cNvCxnSpPr>
            <a:cxnSpLocks/>
            <a:stCxn id="4100" idx="2"/>
            <a:endCxn id="4102" idx="0"/>
          </p:cNvCxnSpPr>
          <p:nvPr/>
        </p:nvCxnSpPr>
        <p:spPr>
          <a:xfrm>
            <a:off x="8073204" y="2127250"/>
            <a:ext cx="515625" cy="349264"/>
          </a:xfrm>
          <a:prstGeom prst="straightConnector1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10" name="Straight Arrow Connector 4109">
            <a:extLst>
              <a:ext uri="{FF2B5EF4-FFF2-40B4-BE49-F238E27FC236}">
                <a16:creationId xmlns:a16="http://schemas.microsoft.com/office/drawing/2014/main" id="{23F492A3-7BCB-0406-D396-6BAC86406387}"/>
              </a:ext>
            </a:extLst>
          </p:cNvPr>
          <p:cNvCxnSpPr>
            <a:cxnSpLocks/>
            <a:stCxn id="4098" idx="2"/>
            <a:endCxn id="4102" idx="0"/>
          </p:cNvCxnSpPr>
          <p:nvPr/>
        </p:nvCxnSpPr>
        <p:spPr>
          <a:xfrm flipH="1">
            <a:off x="8588829" y="2004011"/>
            <a:ext cx="901925" cy="472503"/>
          </a:xfrm>
          <a:prstGeom prst="straightConnector1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20" name="Group 4119">
            <a:extLst>
              <a:ext uri="{FF2B5EF4-FFF2-40B4-BE49-F238E27FC236}">
                <a16:creationId xmlns:a16="http://schemas.microsoft.com/office/drawing/2014/main" id="{14CC6FB0-283C-E1EB-917C-FD46DC043C69}"/>
              </a:ext>
            </a:extLst>
          </p:cNvPr>
          <p:cNvGrpSpPr/>
          <p:nvPr/>
        </p:nvGrpSpPr>
        <p:grpSpPr>
          <a:xfrm>
            <a:off x="3476917" y="3253402"/>
            <a:ext cx="978243" cy="665757"/>
            <a:chOff x="5239483" y="3555438"/>
            <a:chExt cx="978243" cy="665757"/>
          </a:xfrm>
        </p:grpSpPr>
        <p:pic>
          <p:nvPicPr>
            <p:cNvPr id="4121" name="Picture 4120">
              <a:extLst>
                <a:ext uri="{FF2B5EF4-FFF2-40B4-BE49-F238E27FC236}">
                  <a16:creationId xmlns:a16="http://schemas.microsoft.com/office/drawing/2014/main" id="{3F415382-929A-FECC-1318-8BDE72F5C54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239483" y="3555438"/>
              <a:ext cx="564953" cy="665757"/>
            </a:xfrm>
            <a:prstGeom prst="rect">
              <a:avLst/>
            </a:prstGeom>
          </p:spPr>
        </p:pic>
        <p:pic>
          <p:nvPicPr>
            <p:cNvPr id="4122" name="Picture 6">
              <a:extLst>
                <a:ext uri="{FF2B5EF4-FFF2-40B4-BE49-F238E27FC236}">
                  <a16:creationId xmlns:a16="http://schemas.microsoft.com/office/drawing/2014/main" id="{9A05BF53-4550-91BB-47F3-6411D0572B2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78873" y="3787540"/>
              <a:ext cx="338853" cy="3388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128" name="Picture 8" descr="Eze Vault Icon - Web Service Icon, HD Png Download - kindpng">
            <a:extLst>
              <a:ext uri="{FF2B5EF4-FFF2-40B4-BE49-F238E27FC236}">
                <a16:creationId xmlns:a16="http://schemas.microsoft.com/office/drawing/2014/main" id="{A716CB7C-35B7-8C5F-19C4-19C8F719C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screen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17056" y="3026512"/>
            <a:ext cx="533047" cy="451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0D8A744C-3B0F-E89B-CF49-29B7A017DECB}"/>
              </a:ext>
            </a:extLst>
          </p:cNvPr>
          <p:cNvGrpSpPr/>
          <p:nvPr/>
        </p:nvGrpSpPr>
        <p:grpSpPr>
          <a:xfrm>
            <a:off x="10767661" y="889880"/>
            <a:ext cx="910827" cy="1180320"/>
            <a:chOff x="10767661" y="889880"/>
            <a:chExt cx="910827" cy="118032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93F542A-2EF1-2F93-AC61-F2F208BF689F}"/>
                </a:ext>
              </a:extLst>
            </p:cNvPr>
            <p:cNvSpPr txBox="1"/>
            <p:nvPr/>
          </p:nvSpPr>
          <p:spPr>
            <a:xfrm>
              <a:off x="10767661" y="1546980"/>
              <a:ext cx="91082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4D4F53"/>
                  </a:solidFill>
                  <a:latin typeface="Aller Light" panose="020B0503040302020204" pitchFamily="34" charset="0"/>
                  <a:cs typeface="Arial" pitchFamily="34" charset="0"/>
                </a:rPr>
                <a:t>Capability</a:t>
              </a:r>
              <a:br>
                <a:rPr lang="en-US" sz="1400" dirty="0">
                  <a:solidFill>
                    <a:srgbClr val="4D4F53"/>
                  </a:solidFill>
                  <a:latin typeface="Aller Light" panose="020B0503040302020204" pitchFamily="34" charset="0"/>
                  <a:cs typeface="Arial" pitchFamily="34" charset="0"/>
                </a:rPr>
              </a:br>
              <a:r>
                <a:rPr lang="en-US" sz="1400" dirty="0">
                  <a:solidFill>
                    <a:srgbClr val="4D4F53"/>
                  </a:solidFill>
                  <a:latin typeface="Aller Light" panose="020B0503040302020204" pitchFamily="34" charset="0"/>
                  <a:cs typeface="Arial" pitchFamily="34" charset="0"/>
                </a:rPr>
                <a:t>Service</a:t>
              </a:r>
            </a:p>
          </p:txBody>
        </p:sp>
        <p:pic>
          <p:nvPicPr>
            <p:cNvPr id="8" name="Picture 8" descr="Eze Vault Icon - Web Service Icon, HD Png Download - kindpng">
              <a:extLst>
                <a:ext uri="{FF2B5EF4-FFF2-40B4-BE49-F238E27FC236}">
                  <a16:creationId xmlns:a16="http://schemas.microsoft.com/office/drawing/2014/main" id="{278B9417-AAE3-03C4-40FA-7208E12A5B7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 cstate="screen">
              <a:clrChange>
                <a:clrFrom>
                  <a:srgbClr val="F7F7F7"/>
                </a:clrFrom>
                <a:clrTo>
                  <a:srgbClr val="F7F7F7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84409" y="889880"/>
              <a:ext cx="877331" cy="7437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AC941C7E-B61D-3DE7-DE33-3611F391E2D1}"/>
              </a:ext>
            </a:extLst>
          </p:cNvPr>
          <p:cNvGrpSpPr/>
          <p:nvPr/>
        </p:nvGrpSpPr>
        <p:grpSpPr>
          <a:xfrm>
            <a:off x="10821836" y="2450886"/>
            <a:ext cx="802477" cy="1188205"/>
            <a:chOff x="10821836" y="2450886"/>
            <a:chExt cx="802477" cy="1188205"/>
          </a:xfrm>
        </p:grpSpPr>
        <p:pic>
          <p:nvPicPr>
            <p:cNvPr id="9" name="Picture 2" descr="Cloud Services icon PNG and SVG Vector Free Download">
              <a:extLst>
                <a:ext uri="{FF2B5EF4-FFF2-40B4-BE49-F238E27FC236}">
                  <a16:creationId xmlns:a16="http://schemas.microsoft.com/office/drawing/2014/main" id="{93BF8598-3C9C-EB00-F87C-00FF101115F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21836" y="2450886"/>
              <a:ext cx="802477" cy="6300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D37EAA1-A4D5-636A-C039-27DBA7AD6207}"/>
                </a:ext>
              </a:extLst>
            </p:cNvPr>
            <p:cNvSpPr txBox="1"/>
            <p:nvPr/>
          </p:nvSpPr>
          <p:spPr>
            <a:xfrm>
              <a:off x="10868618" y="3115871"/>
              <a:ext cx="70891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4D4F53"/>
                  </a:solidFill>
                  <a:latin typeface="Aller Light" panose="020B0503040302020204" pitchFamily="34" charset="0"/>
                  <a:cs typeface="Arial" pitchFamily="34" charset="0"/>
                </a:rPr>
                <a:t>System</a:t>
              </a:r>
              <a:br>
                <a:rPr lang="en-US" sz="1400" dirty="0">
                  <a:solidFill>
                    <a:srgbClr val="4D4F53"/>
                  </a:solidFill>
                  <a:latin typeface="Aller Light" panose="020B0503040302020204" pitchFamily="34" charset="0"/>
                  <a:cs typeface="Arial" pitchFamily="34" charset="0"/>
                </a:rPr>
              </a:br>
              <a:r>
                <a:rPr lang="en-US" sz="1400" dirty="0">
                  <a:solidFill>
                    <a:srgbClr val="4D4F53"/>
                  </a:solidFill>
                  <a:latin typeface="Aller Light" panose="020B0503040302020204" pitchFamily="34" charset="0"/>
                  <a:cs typeface="Arial" pitchFamily="34" charset="0"/>
                </a:rPr>
                <a:t>Service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C11D63F-109E-9CF4-F351-6B6549225E87}"/>
              </a:ext>
            </a:extLst>
          </p:cNvPr>
          <p:cNvGrpSpPr/>
          <p:nvPr/>
        </p:nvGrpSpPr>
        <p:grpSpPr>
          <a:xfrm>
            <a:off x="10804883" y="3975393"/>
            <a:ext cx="836383" cy="662398"/>
            <a:chOff x="10804883" y="3975393"/>
            <a:chExt cx="836383" cy="662398"/>
          </a:xfrm>
        </p:grpSpPr>
        <p:pic>
          <p:nvPicPr>
            <p:cNvPr id="11" name="Picture 2" descr="Direction interface icon. Outline Direction interface vector icon for web  design isolated on white background Stock Vector | Adobe Stock">
              <a:extLst>
                <a:ext uri="{FF2B5EF4-FFF2-40B4-BE49-F238E27FC236}">
                  <a16:creationId xmlns:a16="http://schemas.microsoft.com/office/drawing/2014/main" id="{157F416E-D836-E399-C5A3-28FF1D73B25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1018668" y="3975393"/>
              <a:ext cx="408813" cy="348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B2D1843-FBBD-C9C7-054C-D5A1B4B02216}"/>
                </a:ext>
              </a:extLst>
            </p:cNvPr>
            <p:cNvSpPr txBox="1"/>
            <p:nvPr/>
          </p:nvSpPr>
          <p:spPr>
            <a:xfrm>
              <a:off x="10804883" y="4330014"/>
              <a:ext cx="83638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4D4F53"/>
                  </a:solidFill>
                  <a:latin typeface="Aller Light" panose="020B0503040302020204" pitchFamily="34" charset="0"/>
                  <a:cs typeface="Arial" pitchFamily="34" charset="0"/>
                </a:rPr>
                <a:t>Interface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86EE8FA-B85E-6DDA-876B-DAFD26ABAFFD}"/>
              </a:ext>
            </a:extLst>
          </p:cNvPr>
          <p:cNvGrpSpPr/>
          <p:nvPr/>
        </p:nvGrpSpPr>
        <p:grpSpPr>
          <a:xfrm>
            <a:off x="10863775" y="5172996"/>
            <a:ext cx="775085" cy="978605"/>
            <a:chOff x="10835533" y="4920300"/>
            <a:chExt cx="775085" cy="978605"/>
          </a:xfrm>
        </p:grpSpPr>
        <p:pic>
          <p:nvPicPr>
            <p:cNvPr id="5130" name="Picture 10" descr="Charger Icon | Line Iconpack | IconsMind">
              <a:extLst>
                <a:ext uri="{FF2B5EF4-FFF2-40B4-BE49-F238E27FC236}">
                  <a16:creationId xmlns:a16="http://schemas.microsoft.com/office/drawing/2014/main" id="{6AC8D5BC-F546-D265-5869-6C61439287F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0890324" y="4920300"/>
              <a:ext cx="665500" cy="6258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505A96B-03A3-F7F2-408B-5288E5B34CEE}"/>
                </a:ext>
              </a:extLst>
            </p:cNvPr>
            <p:cNvSpPr txBox="1"/>
            <p:nvPr/>
          </p:nvSpPr>
          <p:spPr>
            <a:xfrm>
              <a:off x="10835533" y="5591128"/>
              <a:ext cx="77508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4D4F53"/>
                  </a:solidFill>
                  <a:latin typeface="Aller Light" panose="020B0503040302020204" pitchFamily="34" charset="0"/>
                  <a:cs typeface="Arial" pitchFamily="34" charset="0"/>
                </a:rPr>
                <a:t>Adapter</a:t>
              </a:r>
            </a:p>
          </p:txBody>
        </p:sp>
      </p:grpSp>
      <p:pic>
        <p:nvPicPr>
          <p:cNvPr id="15" name="Picture 2" descr="Cloud Services icon PNG and SVG Vector Free Download">
            <a:extLst>
              <a:ext uri="{FF2B5EF4-FFF2-40B4-BE49-F238E27FC236}">
                <a16:creationId xmlns:a16="http://schemas.microsoft.com/office/drawing/2014/main" id="{B2AB5B2C-1007-94C1-6C27-E997219D30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30477" y="4194439"/>
            <a:ext cx="564337" cy="44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B943891D-F649-0363-EB84-D525D44722B2}"/>
              </a:ext>
            </a:extLst>
          </p:cNvPr>
          <p:cNvGrpSpPr/>
          <p:nvPr/>
        </p:nvGrpSpPr>
        <p:grpSpPr>
          <a:xfrm>
            <a:off x="8304813" y="3450013"/>
            <a:ext cx="428067" cy="440590"/>
            <a:chOff x="7585633" y="3964228"/>
            <a:chExt cx="428067" cy="440590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2F1B91FF-35D2-9A22-2FE8-946B94AD0711}"/>
                </a:ext>
              </a:extLst>
            </p:cNvPr>
            <p:cNvSpPr/>
            <p:nvPr/>
          </p:nvSpPr>
          <p:spPr>
            <a:xfrm>
              <a:off x="7748157" y="4109836"/>
              <a:ext cx="265543" cy="2949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400" dirty="0">
                <a:solidFill>
                  <a:schemeClr val="tx1"/>
                </a:solidFill>
                <a:latin typeface="Aller" panose="020B0503030302020204" pitchFamily="34" charset="0"/>
                <a:cs typeface="Arial" pitchFamily="34" charset="0"/>
              </a:endParaRPr>
            </a:p>
          </p:txBody>
        </p:sp>
        <p:pic>
          <p:nvPicPr>
            <p:cNvPr id="20" name="Picture 2" descr="Direction interface icon. Outline Direction interface vector icon for web  design isolated on white background Stock Vector | Adobe Stock">
              <a:extLst>
                <a:ext uri="{FF2B5EF4-FFF2-40B4-BE49-F238E27FC236}">
                  <a16:creationId xmlns:a16="http://schemas.microsoft.com/office/drawing/2014/main" id="{F6179A6A-8C7E-FA1A-970A-8FB43FD74AC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7585633" y="3964228"/>
              <a:ext cx="325047" cy="2766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B2F56BF-ADB6-56E3-58FD-24837AC1744E}"/>
              </a:ext>
            </a:extLst>
          </p:cNvPr>
          <p:cNvCxnSpPr>
            <a:stCxn id="57" idx="3"/>
            <a:endCxn id="3074" idx="1"/>
          </p:cNvCxnSpPr>
          <p:nvPr/>
        </p:nvCxnSpPr>
        <p:spPr>
          <a:xfrm>
            <a:off x="4455161" y="2844543"/>
            <a:ext cx="2237848" cy="441190"/>
          </a:xfrm>
          <a:prstGeom prst="straightConnector1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8EFBCCA-390A-9304-8CD7-72DB9C15D416}"/>
              </a:ext>
            </a:extLst>
          </p:cNvPr>
          <p:cNvCxnSpPr>
            <a:cxnSpLocks/>
            <a:stCxn id="16" idx="2"/>
            <a:endCxn id="15" idx="3"/>
          </p:cNvCxnSpPr>
          <p:nvPr/>
        </p:nvCxnSpPr>
        <p:spPr>
          <a:xfrm flipH="1">
            <a:off x="5294814" y="3870090"/>
            <a:ext cx="1579695" cy="545896"/>
          </a:xfrm>
          <a:prstGeom prst="straightConnector1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55BFDA5-1FEB-8D16-49FC-EA83815D2DC7}"/>
              </a:ext>
            </a:extLst>
          </p:cNvPr>
          <p:cNvCxnSpPr>
            <a:cxnSpLocks/>
            <a:stCxn id="19" idx="1"/>
            <a:endCxn id="3074" idx="3"/>
          </p:cNvCxnSpPr>
          <p:nvPr/>
        </p:nvCxnSpPr>
        <p:spPr>
          <a:xfrm flipH="1" flipV="1">
            <a:off x="7257346" y="3285733"/>
            <a:ext cx="1209991" cy="457379"/>
          </a:xfrm>
          <a:prstGeom prst="straightConnector1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C3982A13-9405-2A10-96BF-308781FE3F07}"/>
              </a:ext>
            </a:extLst>
          </p:cNvPr>
          <p:cNvGrpSpPr/>
          <p:nvPr/>
        </p:nvGrpSpPr>
        <p:grpSpPr>
          <a:xfrm>
            <a:off x="6711985" y="3593394"/>
            <a:ext cx="428067" cy="440590"/>
            <a:chOff x="6711985" y="3593394"/>
            <a:chExt cx="428067" cy="440590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FA29D85E-2BD4-BE3C-6B8B-50666ABAD6E1}"/>
                </a:ext>
              </a:extLst>
            </p:cNvPr>
            <p:cNvGrpSpPr/>
            <p:nvPr/>
          </p:nvGrpSpPr>
          <p:grpSpPr>
            <a:xfrm>
              <a:off x="6711985" y="3593394"/>
              <a:ext cx="428067" cy="440590"/>
              <a:chOff x="7585633" y="3964228"/>
              <a:chExt cx="428067" cy="440590"/>
            </a:xfrm>
          </p:grpSpPr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07F8BC72-B928-CCD0-349B-493694E61A12}"/>
                  </a:ext>
                </a:extLst>
              </p:cNvPr>
              <p:cNvSpPr/>
              <p:nvPr/>
            </p:nvSpPr>
            <p:spPr>
              <a:xfrm>
                <a:off x="7748157" y="4109836"/>
                <a:ext cx="265543" cy="294982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ller" panose="020B0503030302020204" pitchFamily="34" charset="0"/>
                  <a:cs typeface="Arial" pitchFamily="34" charset="0"/>
                </a:endParaRPr>
              </a:p>
            </p:txBody>
          </p:sp>
          <p:pic>
            <p:nvPicPr>
              <p:cNvPr id="16" name="Picture 2" descr="Direction interface icon. Outline Direction interface vector icon for web  design isolated on white background Stock Vector | Adobe Stock">
                <a:extLst>
                  <a:ext uri="{FF2B5EF4-FFF2-40B4-BE49-F238E27FC236}">
                    <a16:creationId xmlns:a16="http://schemas.microsoft.com/office/drawing/2014/main" id="{EEF10667-8CEC-B880-AF74-CCA0611AA18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0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7585633" y="3964228"/>
                <a:ext cx="325047" cy="27669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1" name="Picture 10" descr="Charger Icon | Line Iconpack | IconsMind">
              <a:extLst>
                <a:ext uri="{FF2B5EF4-FFF2-40B4-BE49-F238E27FC236}">
                  <a16:creationId xmlns:a16="http://schemas.microsoft.com/office/drawing/2014/main" id="{E4961996-6BB7-819C-8C67-5ED4C020FF0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6902994" y="3823578"/>
              <a:ext cx="220425" cy="1735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2" name="Picture 10" descr="Charger Icon | Line Iconpack | IconsMind">
            <a:extLst>
              <a:ext uri="{FF2B5EF4-FFF2-40B4-BE49-F238E27FC236}">
                <a16:creationId xmlns:a16="http://schemas.microsoft.com/office/drawing/2014/main" id="{907D58CD-D32F-8FAE-5F81-FADCFF81F8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flipH="1">
            <a:off x="8505520" y="3690280"/>
            <a:ext cx="220425" cy="173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4571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Rectangle 2070">
            <a:extLst>
              <a:ext uri="{FF2B5EF4-FFF2-40B4-BE49-F238E27FC236}">
                <a16:creationId xmlns:a16="http://schemas.microsoft.com/office/drawing/2014/main" id="{0F1FAB8B-4F2F-CBE5-8602-3FB87B9D2302}"/>
              </a:ext>
            </a:extLst>
          </p:cNvPr>
          <p:cNvSpPr/>
          <p:nvPr/>
        </p:nvSpPr>
        <p:spPr>
          <a:xfrm>
            <a:off x="990600" y="2272231"/>
            <a:ext cx="4635500" cy="2566470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400" b="1" dirty="0">
                <a:solidFill>
                  <a:schemeClr val="tx1"/>
                </a:solidFill>
                <a:latin typeface="Aller" panose="020B0503030302020204" pitchFamily="34" charset="0"/>
                <a:cs typeface="Arial" pitchFamily="34" charset="0"/>
              </a:rPr>
              <a:t>Programs:</a:t>
            </a:r>
          </a:p>
          <a:p>
            <a:endParaRPr lang="en-US" sz="1400" b="1" dirty="0">
              <a:solidFill>
                <a:schemeClr val="tx1"/>
              </a:solidFill>
              <a:latin typeface="Aller" panose="020B0503030302020204" pitchFamily="34" charset="0"/>
              <a:cs typeface="Arial" pitchFamily="34" charset="0"/>
            </a:endParaRPr>
          </a:p>
          <a:p>
            <a:br>
              <a:rPr lang="en-US" sz="1400" b="1" dirty="0">
                <a:solidFill>
                  <a:schemeClr val="tx1"/>
                </a:solidFill>
                <a:latin typeface="Aller" panose="020B0503030302020204" pitchFamily="34" charset="0"/>
                <a:cs typeface="Arial" pitchFamily="34" charset="0"/>
              </a:rPr>
            </a:br>
            <a:endParaRPr lang="en-US" sz="1400" i="1" dirty="0">
              <a:solidFill>
                <a:schemeClr val="tx1"/>
              </a:solidFill>
              <a:latin typeface="Aller" panose="020B0503030302020204" pitchFamily="34" charset="0"/>
              <a:cs typeface="Arial" pitchFamily="34" charset="0"/>
            </a:endParaRPr>
          </a:p>
        </p:txBody>
      </p:sp>
      <p:sp>
        <p:nvSpPr>
          <p:cNvPr id="2070" name="Rectangle 2069">
            <a:extLst>
              <a:ext uri="{FF2B5EF4-FFF2-40B4-BE49-F238E27FC236}">
                <a16:creationId xmlns:a16="http://schemas.microsoft.com/office/drawing/2014/main" id="{21F19EDA-AEA4-7913-554B-275EAD9E02E4}"/>
              </a:ext>
            </a:extLst>
          </p:cNvPr>
          <p:cNvSpPr/>
          <p:nvPr/>
        </p:nvSpPr>
        <p:spPr>
          <a:xfrm>
            <a:off x="990600" y="831850"/>
            <a:ext cx="4635500" cy="1433121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400" b="1" dirty="0">
                <a:solidFill>
                  <a:schemeClr val="tx1"/>
                </a:solidFill>
                <a:latin typeface="Aller" panose="020B0503030302020204" pitchFamily="34" charset="0"/>
                <a:cs typeface="Arial" pitchFamily="34" charset="0"/>
              </a:rPr>
              <a:t>User Input:</a:t>
            </a:r>
            <a:br>
              <a:rPr lang="en-US" sz="1400" b="1" dirty="0">
                <a:solidFill>
                  <a:schemeClr val="tx1"/>
                </a:solidFill>
                <a:latin typeface="Aller" panose="020B0503030302020204" pitchFamily="34" charset="0"/>
                <a:cs typeface="Arial" pitchFamily="34" charset="0"/>
              </a:rPr>
            </a:br>
            <a:r>
              <a:rPr lang="en-US" sz="1400" i="1" dirty="0">
                <a:solidFill>
                  <a:schemeClr val="tx1"/>
                </a:solidFill>
                <a:latin typeface="Aller" panose="020B0503030302020204" pitchFamily="34" charset="0"/>
                <a:cs typeface="Arial" pitchFamily="34" charset="0"/>
              </a:rPr>
              <a:t>Green Screen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6EC247C-722D-8D3C-FE14-5E5853D72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Business Logic First – Strangle the Middle</a:t>
            </a:r>
          </a:p>
        </p:txBody>
      </p:sp>
      <p:sp>
        <p:nvSpPr>
          <p:cNvPr id="2072" name="Rectangle 2071">
            <a:extLst>
              <a:ext uri="{FF2B5EF4-FFF2-40B4-BE49-F238E27FC236}">
                <a16:creationId xmlns:a16="http://schemas.microsoft.com/office/drawing/2014/main" id="{BF0D12CD-BF5B-783E-A3D1-16E1F35C360D}"/>
              </a:ext>
            </a:extLst>
          </p:cNvPr>
          <p:cNvSpPr/>
          <p:nvPr/>
        </p:nvSpPr>
        <p:spPr>
          <a:xfrm>
            <a:off x="990600" y="4834146"/>
            <a:ext cx="4635500" cy="1328541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400" b="1" dirty="0">
                <a:solidFill>
                  <a:schemeClr val="tx1"/>
                </a:solidFill>
                <a:latin typeface="Aller" panose="020B0503030302020204" pitchFamily="34" charset="0"/>
                <a:cs typeface="Arial" pitchFamily="34" charset="0"/>
              </a:rPr>
              <a:t>Database</a:t>
            </a:r>
          </a:p>
          <a:p>
            <a:endParaRPr lang="en-US" sz="1400" b="1" dirty="0">
              <a:solidFill>
                <a:schemeClr val="tx1"/>
              </a:solidFill>
              <a:latin typeface="Aller" panose="020B0503030302020204" pitchFamily="34" charset="0"/>
              <a:cs typeface="Arial" pitchFamily="34" charset="0"/>
            </a:endParaRPr>
          </a:p>
          <a:p>
            <a:endParaRPr lang="en-US" sz="1400" b="1" dirty="0">
              <a:solidFill>
                <a:schemeClr val="tx1"/>
              </a:solidFill>
              <a:latin typeface="Aller" panose="020B0503030302020204" pitchFamily="34" charset="0"/>
              <a:cs typeface="Arial" pitchFamily="34" charset="0"/>
            </a:endParaRPr>
          </a:p>
        </p:txBody>
      </p:sp>
      <p:pic>
        <p:nvPicPr>
          <p:cNvPr id="2077" name="Picture 10" descr="IBM DB2 App Integration - Pipeliner CRM">
            <a:extLst>
              <a:ext uri="{FF2B5EF4-FFF2-40B4-BE49-F238E27FC236}">
                <a16:creationId xmlns:a16="http://schemas.microsoft.com/office/drawing/2014/main" id="{65B8A527-77EF-001D-7873-1565928A62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173226" y="5434794"/>
            <a:ext cx="540320" cy="560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9" name="Picture 12" descr="The AS400 integration | Discover BrightAnalytics">
            <a:extLst>
              <a:ext uri="{FF2B5EF4-FFF2-40B4-BE49-F238E27FC236}">
                <a16:creationId xmlns:a16="http://schemas.microsoft.com/office/drawing/2014/main" id="{6D16754E-89F1-1031-A43A-29C440762E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37485" y="3458416"/>
            <a:ext cx="875773" cy="539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Cloud Services icon PNG and SVG Vector Free Download">
            <a:extLst>
              <a:ext uri="{FF2B5EF4-FFF2-40B4-BE49-F238E27FC236}">
                <a16:creationId xmlns:a16="http://schemas.microsoft.com/office/drawing/2014/main" id="{0683197A-80F4-C875-3795-F65B48CD8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93009" y="3064186"/>
            <a:ext cx="564337" cy="44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686A680D-B62D-CA06-4AB2-A30BA7A3BBB2}"/>
              </a:ext>
            </a:extLst>
          </p:cNvPr>
          <p:cNvGrpSpPr/>
          <p:nvPr/>
        </p:nvGrpSpPr>
        <p:grpSpPr>
          <a:xfrm>
            <a:off x="2891141" y="970058"/>
            <a:ext cx="1987941" cy="5025197"/>
            <a:chOff x="7809657" y="970058"/>
            <a:chExt cx="1987941" cy="5025197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D3D640A6-4136-29BA-45D8-AE91796A7877}"/>
                </a:ext>
              </a:extLst>
            </p:cNvPr>
            <p:cNvGrpSpPr/>
            <p:nvPr/>
          </p:nvGrpSpPr>
          <p:grpSpPr>
            <a:xfrm>
              <a:off x="8395433" y="2433043"/>
              <a:ext cx="978244" cy="665757"/>
              <a:chOff x="5239483" y="2763243"/>
              <a:chExt cx="978244" cy="665757"/>
            </a:xfrm>
          </p:grpSpPr>
          <p:pic>
            <p:nvPicPr>
              <p:cNvPr id="56" name="Picture 55">
                <a:extLst>
                  <a:ext uri="{FF2B5EF4-FFF2-40B4-BE49-F238E27FC236}">
                    <a16:creationId xmlns:a16="http://schemas.microsoft.com/office/drawing/2014/main" id="{585B8E5D-B3F4-D353-546B-2616569C37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239483" y="2763243"/>
                <a:ext cx="564953" cy="665757"/>
              </a:xfrm>
              <a:prstGeom prst="rect">
                <a:avLst/>
              </a:prstGeom>
            </p:spPr>
          </p:pic>
          <p:pic>
            <p:nvPicPr>
              <p:cNvPr id="57" name="Picture 4">
                <a:extLst>
                  <a:ext uri="{FF2B5EF4-FFF2-40B4-BE49-F238E27FC236}">
                    <a16:creationId xmlns:a16="http://schemas.microsoft.com/office/drawing/2014/main" id="{8D88A48E-1A09-8C15-6E3A-9E17144AD6C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78874" y="3005316"/>
                <a:ext cx="338853" cy="33885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9426A4F9-550F-A743-F3B8-81D5C1F20B5C}"/>
                </a:ext>
              </a:extLst>
            </p:cNvPr>
            <p:cNvGrpSpPr/>
            <p:nvPr/>
          </p:nvGrpSpPr>
          <p:grpSpPr>
            <a:xfrm>
              <a:off x="8395433" y="3997136"/>
              <a:ext cx="956495" cy="665757"/>
              <a:chOff x="5239483" y="4327336"/>
              <a:chExt cx="956495" cy="665757"/>
            </a:xfrm>
          </p:grpSpPr>
          <p:pic>
            <p:nvPicPr>
              <p:cNvPr id="52" name="Picture 51">
                <a:extLst>
                  <a:ext uri="{FF2B5EF4-FFF2-40B4-BE49-F238E27FC236}">
                    <a16:creationId xmlns:a16="http://schemas.microsoft.com/office/drawing/2014/main" id="{1FA3919C-21F2-0ACF-791F-BB866C1259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239483" y="4327336"/>
                <a:ext cx="564953" cy="665757"/>
              </a:xfrm>
              <a:prstGeom prst="rect">
                <a:avLst/>
              </a:prstGeom>
            </p:spPr>
          </p:pic>
          <p:pic>
            <p:nvPicPr>
              <p:cNvPr id="53" name="Picture 52" descr="A picture containing clipart&#10;&#10;Description automatically generated">
                <a:extLst>
                  <a:ext uri="{FF2B5EF4-FFF2-40B4-BE49-F238E27FC236}">
                    <a16:creationId xmlns:a16="http://schemas.microsoft.com/office/drawing/2014/main" id="{B8AA0B5B-7339-8E59-EC76-346FF49421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900620" y="4609008"/>
                <a:ext cx="295358" cy="259654"/>
              </a:xfrm>
              <a:prstGeom prst="rect">
                <a:avLst/>
              </a:prstGeom>
            </p:spPr>
          </p:pic>
        </p:grpSp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40BBAA53-ED6D-3EB6-A95A-89A8216F292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021150" y="970058"/>
              <a:ext cx="1627843" cy="1100142"/>
            </a:xfrm>
            <a:prstGeom prst="rect">
              <a:avLst/>
            </a:prstGeom>
          </p:spPr>
        </p:pic>
        <p:pic>
          <p:nvPicPr>
            <p:cNvPr id="50" name="Picture 49" descr="A picture containing clipart&#10;&#10;Description automatically generated">
              <a:extLst>
                <a:ext uri="{FF2B5EF4-FFF2-40B4-BE49-F238E27FC236}">
                  <a16:creationId xmlns:a16="http://schemas.microsoft.com/office/drawing/2014/main" id="{6AE80079-4253-59E7-2F2E-EC05DB06845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872544" y="4936123"/>
              <a:ext cx="1925054" cy="1059132"/>
            </a:xfrm>
            <a:prstGeom prst="rect">
              <a:avLst/>
            </a:prstGeom>
          </p:spPr>
        </p:pic>
        <p:pic>
          <p:nvPicPr>
            <p:cNvPr id="51" name="Picture 10" descr="IBM DB2 App Integration - Pipeliner CRM">
              <a:extLst>
                <a:ext uri="{FF2B5EF4-FFF2-40B4-BE49-F238E27FC236}">
                  <a16:creationId xmlns:a16="http://schemas.microsoft.com/office/drawing/2014/main" id="{A3C79239-9216-C539-70A7-64AC338D1B1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7809657" y="4924578"/>
              <a:ext cx="422985" cy="4387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8" name="Rectangle 57">
            <a:extLst>
              <a:ext uri="{FF2B5EF4-FFF2-40B4-BE49-F238E27FC236}">
                <a16:creationId xmlns:a16="http://schemas.microsoft.com/office/drawing/2014/main" id="{75CB5F59-25DA-698A-D247-D644DCCD3333}"/>
              </a:ext>
            </a:extLst>
          </p:cNvPr>
          <p:cNvSpPr/>
          <p:nvPr/>
        </p:nvSpPr>
        <p:spPr>
          <a:xfrm>
            <a:off x="6395974" y="2272231"/>
            <a:ext cx="3643376" cy="2566470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400" i="1" dirty="0">
              <a:solidFill>
                <a:schemeClr val="tx1"/>
              </a:solidFill>
              <a:latin typeface="Aller" panose="020B0503030302020204" pitchFamily="34" charset="0"/>
              <a:cs typeface="Arial" pitchFamily="34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557C6769-195A-967E-1ED1-81DCDFEFD5C2}"/>
              </a:ext>
            </a:extLst>
          </p:cNvPr>
          <p:cNvSpPr/>
          <p:nvPr/>
        </p:nvSpPr>
        <p:spPr>
          <a:xfrm>
            <a:off x="6395974" y="831850"/>
            <a:ext cx="3643376" cy="1433121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400" b="1" dirty="0">
                <a:solidFill>
                  <a:schemeClr val="tx1"/>
                </a:solidFill>
                <a:latin typeface="Aller" panose="020B0503030302020204" pitchFamily="34" charset="0"/>
                <a:cs typeface="Arial" pitchFamily="34" charset="0"/>
              </a:rPr>
              <a:t>UI/UX</a:t>
            </a:r>
          </a:p>
          <a:p>
            <a:r>
              <a:rPr lang="en-US" sz="1400" i="1" dirty="0">
                <a:solidFill>
                  <a:schemeClr val="tx1"/>
                </a:solidFill>
                <a:latin typeface="Aller" panose="020B0503030302020204" pitchFamily="34" charset="0"/>
                <a:cs typeface="Arial" pitchFamily="34" charset="0"/>
              </a:rPr>
              <a:t>Web</a:t>
            </a:r>
          </a:p>
          <a:p>
            <a:r>
              <a:rPr lang="en-US" sz="1400" i="1" dirty="0">
                <a:solidFill>
                  <a:schemeClr val="tx1"/>
                </a:solidFill>
                <a:latin typeface="Aller" panose="020B0503030302020204" pitchFamily="34" charset="0"/>
                <a:cs typeface="Arial" pitchFamily="34" charset="0"/>
              </a:rPr>
              <a:t>Mobile</a:t>
            </a:r>
          </a:p>
          <a:p>
            <a:r>
              <a:rPr lang="en-US" sz="1400" i="1" dirty="0" err="1">
                <a:solidFill>
                  <a:schemeClr val="tx1"/>
                </a:solidFill>
                <a:latin typeface="Aller" panose="020B0503030302020204" pitchFamily="34" charset="0"/>
                <a:cs typeface="Arial" pitchFamily="34" charset="0"/>
              </a:rPr>
              <a:t>Etc</a:t>
            </a:r>
            <a:endParaRPr lang="en-US" sz="1400" i="1" dirty="0">
              <a:solidFill>
                <a:schemeClr val="tx1"/>
              </a:solidFill>
              <a:latin typeface="Aller" panose="020B0503030302020204" pitchFamily="34" charset="0"/>
              <a:cs typeface="Arial" pitchFamily="34" charset="0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F5DA7596-81F3-BFB3-527E-F7C4303C0D07}"/>
              </a:ext>
            </a:extLst>
          </p:cNvPr>
          <p:cNvSpPr/>
          <p:nvPr/>
        </p:nvSpPr>
        <p:spPr>
          <a:xfrm>
            <a:off x="6395974" y="4834146"/>
            <a:ext cx="3643376" cy="1328541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400" b="1" dirty="0">
              <a:solidFill>
                <a:schemeClr val="tx1"/>
              </a:solidFill>
              <a:latin typeface="Aller" panose="020B0503030302020204" pitchFamily="34" charset="0"/>
              <a:cs typeface="Arial" pitchFamily="34" charset="0"/>
            </a:endParaRPr>
          </a:p>
        </p:txBody>
      </p:sp>
      <p:pic>
        <p:nvPicPr>
          <p:cNvPr id="4098" name="Picture 2" descr="mobile user interface Icon - Free PNG &amp; SVG 2713631 - Noun Project">
            <a:extLst>
              <a:ext uri="{FF2B5EF4-FFF2-40B4-BE49-F238E27FC236}">
                <a16:creationId xmlns:a16="http://schemas.microsoft.com/office/drawing/2014/main" id="{3D857D04-900E-C4FA-67E4-0786E757C8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006871" y="1036246"/>
            <a:ext cx="967765" cy="967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Web Interface - Free computer icons">
            <a:extLst>
              <a:ext uri="{FF2B5EF4-FFF2-40B4-BE49-F238E27FC236}">
                <a16:creationId xmlns:a16="http://schemas.microsoft.com/office/drawing/2014/main" id="{5C5FBE29-EAF1-545A-3906-0D2DCC347C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8520"/>
          <a:stretch/>
        </p:blipFill>
        <p:spPr bwMode="auto">
          <a:xfrm>
            <a:off x="7341374" y="788298"/>
            <a:ext cx="1463660" cy="1338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Website Icon Images - Free Download on Freepik">
            <a:extLst>
              <a:ext uri="{FF2B5EF4-FFF2-40B4-BE49-F238E27FC236}">
                <a16:creationId xmlns:a16="http://schemas.microsoft.com/office/drawing/2014/main" id="{641E44E2-3AE0-53D3-D209-5FC407C0A8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269301" y="2556578"/>
            <a:ext cx="672662" cy="734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109" name="Straight Arrow Connector 4108">
            <a:extLst>
              <a:ext uri="{FF2B5EF4-FFF2-40B4-BE49-F238E27FC236}">
                <a16:creationId xmlns:a16="http://schemas.microsoft.com/office/drawing/2014/main" id="{5F40AB08-C0C3-6366-3FDA-EEBA31A7453F}"/>
              </a:ext>
            </a:extLst>
          </p:cNvPr>
          <p:cNvCxnSpPr>
            <a:cxnSpLocks/>
            <a:stCxn id="4100" idx="2"/>
            <a:endCxn id="4102" idx="0"/>
          </p:cNvCxnSpPr>
          <p:nvPr/>
        </p:nvCxnSpPr>
        <p:spPr>
          <a:xfrm>
            <a:off x="8073204" y="2127250"/>
            <a:ext cx="532428" cy="429328"/>
          </a:xfrm>
          <a:prstGeom prst="straightConnector1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10" name="Straight Arrow Connector 4109">
            <a:extLst>
              <a:ext uri="{FF2B5EF4-FFF2-40B4-BE49-F238E27FC236}">
                <a16:creationId xmlns:a16="http://schemas.microsoft.com/office/drawing/2014/main" id="{23F492A3-7BCB-0406-D396-6BAC86406387}"/>
              </a:ext>
            </a:extLst>
          </p:cNvPr>
          <p:cNvCxnSpPr>
            <a:cxnSpLocks/>
            <a:stCxn id="4098" idx="2"/>
            <a:endCxn id="4102" idx="0"/>
          </p:cNvCxnSpPr>
          <p:nvPr/>
        </p:nvCxnSpPr>
        <p:spPr>
          <a:xfrm flipH="1">
            <a:off x="8605632" y="2004011"/>
            <a:ext cx="885122" cy="552567"/>
          </a:xfrm>
          <a:prstGeom prst="straightConnector1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20" name="Group 4119">
            <a:extLst>
              <a:ext uri="{FF2B5EF4-FFF2-40B4-BE49-F238E27FC236}">
                <a16:creationId xmlns:a16="http://schemas.microsoft.com/office/drawing/2014/main" id="{14CC6FB0-283C-E1EB-917C-FD46DC043C69}"/>
              </a:ext>
            </a:extLst>
          </p:cNvPr>
          <p:cNvGrpSpPr/>
          <p:nvPr/>
        </p:nvGrpSpPr>
        <p:grpSpPr>
          <a:xfrm>
            <a:off x="3476917" y="3253402"/>
            <a:ext cx="978243" cy="665757"/>
            <a:chOff x="5239483" y="3555438"/>
            <a:chExt cx="978243" cy="665757"/>
          </a:xfrm>
        </p:grpSpPr>
        <p:pic>
          <p:nvPicPr>
            <p:cNvPr id="4121" name="Picture 4120">
              <a:extLst>
                <a:ext uri="{FF2B5EF4-FFF2-40B4-BE49-F238E27FC236}">
                  <a16:creationId xmlns:a16="http://schemas.microsoft.com/office/drawing/2014/main" id="{3F415382-929A-FECC-1318-8BDE72F5C54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239483" y="3555438"/>
              <a:ext cx="564953" cy="665757"/>
            </a:xfrm>
            <a:prstGeom prst="rect">
              <a:avLst/>
            </a:prstGeom>
          </p:spPr>
        </p:pic>
        <p:pic>
          <p:nvPicPr>
            <p:cNvPr id="4122" name="Picture 6">
              <a:extLst>
                <a:ext uri="{FF2B5EF4-FFF2-40B4-BE49-F238E27FC236}">
                  <a16:creationId xmlns:a16="http://schemas.microsoft.com/office/drawing/2014/main" id="{9A05BF53-4550-91BB-47F3-6411D0572B2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78873" y="3787540"/>
              <a:ext cx="338853" cy="3388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128" name="Picture 8" descr="Eze Vault Icon - Web Service Icon, HD Png Download - kindpng">
            <a:extLst>
              <a:ext uri="{FF2B5EF4-FFF2-40B4-BE49-F238E27FC236}">
                <a16:creationId xmlns:a16="http://schemas.microsoft.com/office/drawing/2014/main" id="{A716CB7C-35B7-8C5F-19C4-19C8F719C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screen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03355" y="3316349"/>
            <a:ext cx="738608" cy="626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0D8A744C-3B0F-E89B-CF49-29B7A017DECB}"/>
              </a:ext>
            </a:extLst>
          </p:cNvPr>
          <p:cNvGrpSpPr/>
          <p:nvPr/>
        </p:nvGrpSpPr>
        <p:grpSpPr>
          <a:xfrm>
            <a:off x="10767661" y="889880"/>
            <a:ext cx="910827" cy="1180320"/>
            <a:chOff x="10767661" y="889880"/>
            <a:chExt cx="910827" cy="118032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93F542A-2EF1-2F93-AC61-F2F208BF689F}"/>
                </a:ext>
              </a:extLst>
            </p:cNvPr>
            <p:cNvSpPr txBox="1"/>
            <p:nvPr/>
          </p:nvSpPr>
          <p:spPr>
            <a:xfrm>
              <a:off x="10767661" y="1546980"/>
              <a:ext cx="91082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4D4F53"/>
                  </a:solidFill>
                  <a:latin typeface="Aller Light" panose="020B0503040302020204" pitchFamily="34" charset="0"/>
                  <a:cs typeface="Arial" pitchFamily="34" charset="0"/>
                </a:rPr>
                <a:t>Capability</a:t>
              </a:r>
              <a:br>
                <a:rPr lang="en-US" sz="1400" dirty="0">
                  <a:solidFill>
                    <a:srgbClr val="4D4F53"/>
                  </a:solidFill>
                  <a:latin typeface="Aller Light" panose="020B0503040302020204" pitchFamily="34" charset="0"/>
                  <a:cs typeface="Arial" pitchFamily="34" charset="0"/>
                </a:rPr>
              </a:br>
              <a:r>
                <a:rPr lang="en-US" sz="1400" dirty="0">
                  <a:solidFill>
                    <a:srgbClr val="4D4F53"/>
                  </a:solidFill>
                  <a:latin typeface="Aller Light" panose="020B0503040302020204" pitchFamily="34" charset="0"/>
                  <a:cs typeface="Arial" pitchFamily="34" charset="0"/>
                </a:rPr>
                <a:t>Service</a:t>
              </a:r>
            </a:p>
          </p:txBody>
        </p:sp>
        <p:pic>
          <p:nvPicPr>
            <p:cNvPr id="8" name="Picture 8" descr="Eze Vault Icon - Web Service Icon, HD Png Download - kindpng">
              <a:extLst>
                <a:ext uri="{FF2B5EF4-FFF2-40B4-BE49-F238E27FC236}">
                  <a16:creationId xmlns:a16="http://schemas.microsoft.com/office/drawing/2014/main" id="{278B9417-AAE3-03C4-40FA-7208E12A5B7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 cstate="screen">
              <a:clrChange>
                <a:clrFrom>
                  <a:srgbClr val="F7F7F7"/>
                </a:clrFrom>
                <a:clrTo>
                  <a:srgbClr val="F7F7F7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84409" y="889880"/>
              <a:ext cx="877331" cy="7437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AC941C7E-B61D-3DE7-DE33-3611F391E2D1}"/>
              </a:ext>
            </a:extLst>
          </p:cNvPr>
          <p:cNvGrpSpPr/>
          <p:nvPr/>
        </p:nvGrpSpPr>
        <p:grpSpPr>
          <a:xfrm>
            <a:off x="10821836" y="2450886"/>
            <a:ext cx="802477" cy="1188205"/>
            <a:chOff x="10821836" y="2450886"/>
            <a:chExt cx="802477" cy="1188205"/>
          </a:xfrm>
        </p:grpSpPr>
        <p:pic>
          <p:nvPicPr>
            <p:cNvPr id="9" name="Picture 2" descr="Cloud Services icon PNG and SVG Vector Free Download">
              <a:extLst>
                <a:ext uri="{FF2B5EF4-FFF2-40B4-BE49-F238E27FC236}">
                  <a16:creationId xmlns:a16="http://schemas.microsoft.com/office/drawing/2014/main" id="{93BF8598-3C9C-EB00-F87C-00FF101115F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21836" y="2450886"/>
              <a:ext cx="802477" cy="6300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D37EAA1-A4D5-636A-C039-27DBA7AD6207}"/>
                </a:ext>
              </a:extLst>
            </p:cNvPr>
            <p:cNvSpPr txBox="1"/>
            <p:nvPr/>
          </p:nvSpPr>
          <p:spPr>
            <a:xfrm>
              <a:off x="10868618" y="3115871"/>
              <a:ext cx="70891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4D4F53"/>
                  </a:solidFill>
                  <a:latin typeface="Aller Light" panose="020B0503040302020204" pitchFamily="34" charset="0"/>
                  <a:cs typeface="Arial" pitchFamily="34" charset="0"/>
                </a:rPr>
                <a:t>System</a:t>
              </a:r>
              <a:br>
                <a:rPr lang="en-US" sz="1400" dirty="0">
                  <a:solidFill>
                    <a:srgbClr val="4D4F53"/>
                  </a:solidFill>
                  <a:latin typeface="Aller Light" panose="020B0503040302020204" pitchFamily="34" charset="0"/>
                  <a:cs typeface="Arial" pitchFamily="34" charset="0"/>
                </a:rPr>
              </a:br>
              <a:r>
                <a:rPr lang="en-US" sz="1400" dirty="0">
                  <a:solidFill>
                    <a:srgbClr val="4D4F53"/>
                  </a:solidFill>
                  <a:latin typeface="Aller Light" panose="020B0503040302020204" pitchFamily="34" charset="0"/>
                  <a:cs typeface="Arial" pitchFamily="34" charset="0"/>
                </a:rPr>
                <a:t>Service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C11D63F-109E-9CF4-F351-6B6549225E87}"/>
              </a:ext>
            </a:extLst>
          </p:cNvPr>
          <p:cNvGrpSpPr/>
          <p:nvPr/>
        </p:nvGrpSpPr>
        <p:grpSpPr>
          <a:xfrm>
            <a:off x="10804883" y="3975393"/>
            <a:ext cx="836383" cy="662398"/>
            <a:chOff x="10804883" y="3975393"/>
            <a:chExt cx="836383" cy="662398"/>
          </a:xfrm>
        </p:grpSpPr>
        <p:pic>
          <p:nvPicPr>
            <p:cNvPr id="11" name="Picture 2" descr="Direction interface icon. Outline Direction interface vector icon for web  design isolated on white background Stock Vector | Adobe Stock">
              <a:extLst>
                <a:ext uri="{FF2B5EF4-FFF2-40B4-BE49-F238E27FC236}">
                  <a16:creationId xmlns:a16="http://schemas.microsoft.com/office/drawing/2014/main" id="{157F416E-D836-E399-C5A3-28FF1D73B25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1018668" y="3975393"/>
              <a:ext cx="408813" cy="348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B2D1843-FBBD-C9C7-054C-D5A1B4B02216}"/>
                </a:ext>
              </a:extLst>
            </p:cNvPr>
            <p:cNvSpPr txBox="1"/>
            <p:nvPr/>
          </p:nvSpPr>
          <p:spPr>
            <a:xfrm>
              <a:off x="10804883" y="4330014"/>
              <a:ext cx="83638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4D4F53"/>
                  </a:solidFill>
                  <a:latin typeface="Aller Light" panose="020B0503040302020204" pitchFamily="34" charset="0"/>
                  <a:cs typeface="Arial" pitchFamily="34" charset="0"/>
                </a:rPr>
                <a:t>Interface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86EE8FA-B85E-6DDA-876B-DAFD26ABAFFD}"/>
              </a:ext>
            </a:extLst>
          </p:cNvPr>
          <p:cNvGrpSpPr/>
          <p:nvPr/>
        </p:nvGrpSpPr>
        <p:grpSpPr>
          <a:xfrm>
            <a:off x="10863775" y="5172996"/>
            <a:ext cx="775085" cy="978605"/>
            <a:chOff x="10835533" y="4920300"/>
            <a:chExt cx="775085" cy="978605"/>
          </a:xfrm>
        </p:grpSpPr>
        <p:pic>
          <p:nvPicPr>
            <p:cNvPr id="5130" name="Picture 10" descr="Charger Icon | Line Iconpack | IconsMind">
              <a:extLst>
                <a:ext uri="{FF2B5EF4-FFF2-40B4-BE49-F238E27FC236}">
                  <a16:creationId xmlns:a16="http://schemas.microsoft.com/office/drawing/2014/main" id="{6AC8D5BC-F546-D265-5869-6C61439287F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0890324" y="4920300"/>
              <a:ext cx="665500" cy="6258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505A96B-03A3-F7F2-408B-5288E5B34CEE}"/>
                </a:ext>
              </a:extLst>
            </p:cNvPr>
            <p:cNvSpPr txBox="1"/>
            <p:nvPr/>
          </p:nvSpPr>
          <p:spPr>
            <a:xfrm>
              <a:off x="10835533" y="5591128"/>
              <a:ext cx="77508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4D4F53"/>
                  </a:solidFill>
                  <a:latin typeface="Aller Light" panose="020B0503040302020204" pitchFamily="34" charset="0"/>
                  <a:cs typeface="Arial" pitchFamily="34" charset="0"/>
                </a:rPr>
                <a:t>Adapter</a:t>
              </a:r>
            </a:p>
          </p:txBody>
        </p:sp>
      </p:grpSp>
      <p:pic>
        <p:nvPicPr>
          <p:cNvPr id="15" name="Picture 2" descr="Cloud Services icon PNG and SVG Vector Free Download">
            <a:extLst>
              <a:ext uri="{FF2B5EF4-FFF2-40B4-BE49-F238E27FC236}">
                <a16:creationId xmlns:a16="http://schemas.microsoft.com/office/drawing/2014/main" id="{B2AB5B2C-1007-94C1-6C27-E997219D30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30477" y="4194439"/>
            <a:ext cx="564337" cy="44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FA29D85E-2BD4-BE3C-6B8B-50666ABAD6E1}"/>
              </a:ext>
            </a:extLst>
          </p:cNvPr>
          <p:cNvGrpSpPr/>
          <p:nvPr/>
        </p:nvGrpSpPr>
        <p:grpSpPr>
          <a:xfrm>
            <a:off x="6711985" y="3593394"/>
            <a:ext cx="428067" cy="440590"/>
            <a:chOff x="7585633" y="3964228"/>
            <a:chExt cx="428067" cy="440590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07F8BC72-B928-CCD0-349B-493694E61A12}"/>
                </a:ext>
              </a:extLst>
            </p:cNvPr>
            <p:cNvSpPr/>
            <p:nvPr/>
          </p:nvSpPr>
          <p:spPr>
            <a:xfrm>
              <a:off x="7748157" y="4109836"/>
              <a:ext cx="265543" cy="2949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400" dirty="0">
                <a:solidFill>
                  <a:schemeClr val="tx1"/>
                </a:solidFill>
                <a:latin typeface="Aller" panose="020B0503030302020204" pitchFamily="34" charset="0"/>
                <a:cs typeface="Arial" pitchFamily="34" charset="0"/>
              </a:endParaRPr>
            </a:p>
          </p:txBody>
        </p:sp>
        <p:pic>
          <p:nvPicPr>
            <p:cNvPr id="16" name="Picture 2" descr="Direction interface icon. Outline Direction interface vector icon for web  design isolated on white background Stock Vector | Adobe Stock">
              <a:extLst>
                <a:ext uri="{FF2B5EF4-FFF2-40B4-BE49-F238E27FC236}">
                  <a16:creationId xmlns:a16="http://schemas.microsoft.com/office/drawing/2014/main" id="{EEF10667-8CEC-B880-AF74-CCA0611AA18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7585633" y="3964228"/>
              <a:ext cx="325047" cy="2766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943891D-F649-0363-EB84-D525D44722B2}"/>
              </a:ext>
            </a:extLst>
          </p:cNvPr>
          <p:cNvGrpSpPr/>
          <p:nvPr/>
        </p:nvGrpSpPr>
        <p:grpSpPr>
          <a:xfrm>
            <a:off x="8308335" y="3949744"/>
            <a:ext cx="428067" cy="440590"/>
            <a:chOff x="7585633" y="3964228"/>
            <a:chExt cx="428067" cy="440590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2F1B91FF-35D2-9A22-2FE8-946B94AD0711}"/>
                </a:ext>
              </a:extLst>
            </p:cNvPr>
            <p:cNvSpPr/>
            <p:nvPr/>
          </p:nvSpPr>
          <p:spPr>
            <a:xfrm>
              <a:off x="7748157" y="4109836"/>
              <a:ext cx="265543" cy="2949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400" dirty="0">
                <a:solidFill>
                  <a:schemeClr val="tx1"/>
                </a:solidFill>
                <a:latin typeface="Aller" panose="020B0503030302020204" pitchFamily="34" charset="0"/>
                <a:cs typeface="Arial" pitchFamily="34" charset="0"/>
              </a:endParaRPr>
            </a:p>
          </p:txBody>
        </p:sp>
        <p:pic>
          <p:nvPicPr>
            <p:cNvPr id="20" name="Picture 2" descr="Direction interface icon. Outline Direction interface vector icon for web  design isolated on white background Stock Vector | Adobe Stock">
              <a:extLst>
                <a:ext uri="{FF2B5EF4-FFF2-40B4-BE49-F238E27FC236}">
                  <a16:creationId xmlns:a16="http://schemas.microsoft.com/office/drawing/2014/main" id="{F6179A6A-8C7E-FA1A-970A-8FB43FD74AC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7585633" y="3964228"/>
              <a:ext cx="325047" cy="2766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B2F56BF-ADB6-56E3-58FD-24837AC1744E}"/>
              </a:ext>
            </a:extLst>
          </p:cNvPr>
          <p:cNvCxnSpPr>
            <a:stCxn id="57" idx="3"/>
            <a:endCxn id="3074" idx="1"/>
          </p:cNvCxnSpPr>
          <p:nvPr/>
        </p:nvCxnSpPr>
        <p:spPr>
          <a:xfrm>
            <a:off x="4455161" y="2844543"/>
            <a:ext cx="2237848" cy="441190"/>
          </a:xfrm>
          <a:prstGeom prst="straightConnector1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8EFBCCA-390A-9304-8CD7-72DB9C15D416}"/>
              </a:ext>
            </a:extLst>
          </p:cNvPr>
          <p:cNvCxnSpPr>
            <a:cxnSpLocks/>
            <a:stCxn id="16" idx="2"/>
            <a:endCxn id="15" idx="3"/>
          </p:cNvCxnSpPr>
          <p:nvPr/>
        </p:nvCxnSpPr>
        <p:spPr>
          <a:xfrm flipH="1">
            <a:off x="5294814" y="3870090"/>
            <a:ext cx="1579695" cy="545896"/>
          </a:xfrm>
          <a:prstGeom prst="straightConnector1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55BFDA5-1FEB-8D16-49FC-EA83815D2DC7}"/>
              </a:ext>
            </a:extLst>
          </p:cNvPr>
          <p:cNvCxnSpPr>
            <a:cxnSpLocks/>
            <a:stCxn id="19" idx="1"/>
            <a:endCxn id="3074" idx="3"/>
          </p:cNvCxnSpPr>
          <p:nvPr/>
        </p:nvCxnSpPr>
        <p:spPr>
          <a:xfrm flipH="1" flipV="1">
            <a:off x="7257346" y="3285733"/>
            <a:ext cx="1213513" cy="957110"/>
          </a:xfrm>
          <a:prstGeom prst="straightConnector1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10" descr="Charger Icon | Line Iconpack | IconsMind">
            <a:extLst>
              <a:ext uri="{FF2B5EF4-FFF2-40B4-BE49-F238E27FC236}">
                <a16:creationId xmlns:a16="http://schemas.microsoft.com/office/drawing/2014/main" id="{E4961996-6BB7-819C-8C67-5ED4C020FF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flipH="1">
            <a:off x="6902994" y="3823578"/>
            <a:ext cx="220425" cy="173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10" descr="Charger Icon | Line Iconpack | IconsMind">
            <a:extLst>
              <a:ext uri="{FF2B5EF4-FFF2-40B4-BE49-F238E27FC236}">
                <a16:creationId xmlns:a16="http://schemas.microsoft.com/office/drawing/2014/main" id="{907D58CD-D32F-8FAE-5F81-FADCFF81F8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flipH="1">
            <a:off x="8509042" y="4190011"/>
            <a:ext cx="220425" cy="173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2378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Rectangle 2070">
            <a:extLst>
              <a:ext uri="{FF2B5EF4-FFF2-40B4-BE49-F238E27FC236}">
                <a16:creationId xmlns:a16="http://schemas.microsoft.com/office/drawing/2014/main" id="{0F1FAB8B-4F2F-CBE5-8602-3FB87B9D2302}"/>
              </a:ext>
            </a:extLst>
          </p:cNvPr>
          <p:cNvSpPr/>
          <p:nvPr/>
        </p:nvSpPr>
        <p:spPr>
          <a:xfrm>
            <a:off x="990600" y="2272231"/>
            <a:ext cx="4635500" cy="2566470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400" b="1" dirty="0">
                <a:solidFill>
                  <a:schemeClr val="tx1"/>
                </a:solidFill>
                <a:latin typeface="Aller" panose="020B0503030302020204" pitchFamily="34" charset="0"/>
                <a:cs typeface="Arial" pitchFamily="34" charset="0"/>
              </a:rPr>
              <a:t>Compute:</a:t>
            </a:r>
          </a:p>
          <a:p>
            <a:endParaRPr lang="en-US" sz="1400" b="1" dirty="0">
              <a:solidFill>
                <a:schemeClr val="tx1"/>
              </a:solidFill>
              <a:latin typeface="Aller" panose="020B0503030302020204" pitchFamily="34" charset="0"/>
              <a:cs typeface="Arial" pitchFamily="34" charset="0"/>
            </a:endParaRPr>
          </a:p>
          <a:p>
            <a:br>
              <a:rPr lang="en-US" sz="1400" b="1" dirty="0">
                <a:solidFill>
                  <a:schemeClr val="tx1"/>
                </a:solidFill>
                <a:latin typeface="Aller" panose="020B0503030302020204" pitchFamily="34" charset="0"/>
                <a:cs typeface="Arial" pitchFamily="34" charset="0"/>
              </a:rPr>
            </a:br>
            <a:endParaRPr lang="en-US" sz="1400" i="1" dirty="0">
              <a:solidFill>
                <a:schemeClr val="tx1"/>
              </a:solidFill>
              <a:latin typeface="Aller" panose="020B0503030302020204" pitchFamily="34" charset="0"/>
              <a:cs typeface="Arial" pitchFamily="34" charset="0"/>
            </a:endParaRPr>
          </a:p>
        </p:txBody>
      </p:sp>
      <p:sp>
        <p:nvSpPr>
          <p:cNvPr id="2070" name="Rectangle 2069">
            <a:extLst>
              <a:ext uri="{FF2B5EF4-FFF2-40B4-BE49-F238E27FC236}">
                <a16:creationId xmlns:a16="http://schemas.microsoft.com/office/drawing/2014/main" id="{21F19EDA-AEA4-7913-554B-275EAD9E02E4}"/>
              </a:ext>
            </a:extLst>
          </p:cNvPr>
          <p:cNvSpPr/>
          <p:nvPr/>
        </p:nvSpPr>
        <p:spPr>
          <a:xfrm>
            <a:off x="990600" y="831850"/>
            <a:ext cx="4635500" cy="1433121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400" b="1" dirty="0">
                <a:solidFill>
                  <a:schemeClr val="tx1"/>
                </a:solidFill>
                <a:latin typeface="Aller" panose="020B0503030302020204" pitchFamily="34" charset="0"/>
                <a:cs typeface="Arial" pitchFamily="34" charset="0"/>
              </a:rPr>
              <a:t>User Input:</a:t>
            </a:r>
            <a:br>
              <a:rPr lang="en-US" sz="1400" b="1" dirty="0">
                <a:solidFill>
                  <a:schemeClr val="tx1"/>
                </a:solidFill>
                <a:latin typeface="Aller" panose="020B0503030302020204" pitchFamily="34" charset="0"/>
                <a:cs typeface="Arial" pitchFamily="34" charset="0"/>
              </a:rPr>
            </a:br>
            <a:r>
              <a:rPr lang="en-US" sz="1400" i="1" dirty="0">
                <a:solidFill>
                  <a:schemeClr val="tx1"/>
                </a:solidFill>
                <a:latin typeface="Aller" panose="020B0503030302020204" pitchFamily="34" charset="0"/>
                <a:cs typeface="Arial" pitchFamily="34" charset="0"/>
              </a:rPr>
              <a:t>Green Screen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6EC247C-722D-8D3C-FE14-5E5853D72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Business Logic First – Strangle the Middle</a:t>
            </a:r>
          </a:p>
        </p:txBody>
      </p:sp>
      <p:sp>
        <p:nvSpPr>
          <p:cNvPr id="2072" name="Rectangle 2071">
            <a:extLst>
              <a:ext uri="{FF2B5EF4-FFF2-40B4-BE49-F238E27FC236}">
                <a16:creationId xmlns:a16="http://schemas.microsoft.com/office/drawing/2014/main" id="{BF0D12CD-BF5B-783E-A3D1-16E1F35C360D}"/>
              </a:ext>
            </a:extLst>
          </p:cNvPr>
          <p:cNvSpPr/>
          <p:nvPr/>
        </p:nvSpPr>
        <p:spPr>
          <a:xfrm>
            <a:off x="990600" y="4834146"/>
            <a:ext cx="4635500" cy="1328541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400" b="1" dirty="0">
                <a:solidFill>
                  <a:schemeClr val="tx1"/>
                </a:solidFill>
                <a:latin typeface="Aller" panose="020B0503030302020204" pitchFamily="34" charset="0"/>
                <a:cs typeface="Arial" pitchFamily="34" charset="0"/>
              </a:rPr>
              <a:t>Database</a:t>
            </a:r>
          </a:p>
          <a:p>
            <a:endParaRPr lang="en-US" sz="1400" b="1" dirty="0">
              <a:solidFill>
                <a:schemeClr val="tx1"/>
              </a:solidFill>
              <a:latin typeface="Aller" panose="020B0503030302020204" pitchFamily="34" charset="0"/>
              <a:cs typeface="Arial" pitchFamily="34" charset="0"/>
            </a:endParaRPr>
          </a:p>
          <a:p>
            <a:endParaRPr lang="en-US" sz="1400" b="1" dirty="0">
              <a:solidFill>
                <a:schemeClr val="tx1"/>
              </a:solidFill>
              <a:latin typeface="Aller" panose="020B0503030302020204" pitchFamily="34" charset="0"/>
              <a:cs typeface="Arial" pitchFamily="34" charset="0"/>
            </a:endParaRPr>
          </a:p>
        </p:txBody>
      </p:sp>
      <p:pic>
        <p:nvPicPr>
          <p:cNvPr id="2077" name="Picture 10" descr="IBM DB2 App Integration - Pipeliner CRM">
            <a:extLst>
              <a:ext uri="{FF2B5EF4-FFF2-40B4-BE49-F238E27FC236}">
                <a16:creationId xmlns:a16="http://schemas.microsoft.com/office/drawing/2014/main" id="{65B8A527-77EF-001D-7873-1565928A62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173226" y="5434794"/>
            <a:ext cx="540320" cy="560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9" name="Picture 12" descr="The AS400 integration | Discover BrightAnalytics">
            <a:extLst>
              <a:ext uri="{FF2B5EF4-FFF2-40B4-BE49-F238E27FC236}">
                <a16:creationId xmlns:a16="http://schemas.microsoft.com/office/drawing/2014/main" id="{6D16754E-89F1-1031-A43A-29C440762E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37485" y="3458416"/>
            <a:ext cx="875773" cy="539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Cloud Services icon PNG and SVG Vector Free Download">
            <a:extLst>
              <a:ext uri="{FF2B5EF4-FFF2-40B4-BE49-F238E27FC236}">
                <a16:creationId xmlns:a16="http://schemas.microsoft.com/office/drawing/2014/main" id="{0683197A-80F4-C875-3795-F65B48CD8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80043" y="3862888"/>
            <a:ext cx="802477" cy="630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686A680D-B62D-CA06-4AB2-A30BA7A3BBB2}"/>
              </a:ext>
            </a:extLst>
          </p:cNvPr>
          <p:cNvGrpSpPr/>
          <p:nvPr/>
        </p:nvGrpSpPr>
        <p:grpSpPr>
          <a:xfrm>
            <a:off x="2891141" y="970058"/>
            <a:ext cx="1987941" cy="5025197"/>
            <a:chOff x="7809657" y="970058"/>
            <a:chExt cx="1987941" cy="5025197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D3D640A6-4136-29BA-45D8-AE91796A7877}"/>
                </a:ext>
              </a:extLst>
            </p:cNvPr>
            <p:cNvGrpSpPr/>
            <p:nvPr/>
          </p:nvGrpSpPr>
          <p:grpSpPr>
            <a:xfrm>
              <a:off x="8395433" y="2433043"/>
              <a:ext cx="978244" cy="665757"/>
              <a:chOff x="5239483" y="2763243"/>
              <a:chExt cx="978244" cy="665757"/>
            </a:xfrm>
          </p:grpSpPr>
          <p:pic>
            <p:nvPicPr>
              <p:cNvPr id="56" name="Picture 55">
                <a:extLst>
                  <a:ext uri="{FF2B5EF4-FFF2-40B4-BE49-F238E27FC236}">
                    <a16:creationId xmlns:a16="http://schemas.microsoft.com/office/drawing/2014/main" id="{585B8E5D-B3F4-D353-546B-2616569C37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239483" y="2763243"/>
                <a:ext cx="564953" cy="665757"/>
              </a:xfrm>
              <a:prstGeom prst="rect">
                <a:avLst/>
              </a:prstGeom>
            </p:spPr>
          </p:pic>
          <p:pic>
            <p:nvPicPr>
              <p:cNvPr id="57" name="Picture 4">
                <a:extLst>
                  <a:ext uri="{FF2B5EF4-FFF2-40B4-BE49-F238E27FC236}">
                    <a16:creationId xmlns:a16="http://schemas.microsoft.com/office/drawing/2014/main" id="{8D88A48E-1A09-8C15-6E3A-9E17144AD6C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78874" y="3005316"/>
                <a:ext cx="338853" cy="33885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9426A4F9-550F-A743-F3B8-81D5C1F20B5C}"/>
                </a:ext>
              </a:extLst>
            </p:cNvPr>
            <p:cNvGrpSpPr/>
            <p:nvPr/>
          </p:nvGrpSpPr>
          <p:grpSpPr>
            <a:xfrm>
              <a:off x="8395433" y="3997136"/>
              <a:ext cx="956495" cy="665757"/>
              <a:chOff x="5239483" y="4327336"/>
              <a:chExt cx="956495" cy="665757"/>
            </a:xfrm>
          </p:grpSpPr>
          <p:pic>
            <p:nvPicPr>
              <p:cNvPr id="52" name="Picture 51">
                <a:extLst>
                  <a:ext uri="{FF2B5EF4-FFF2-40B4-BE49-F238E27FC236}">
                    <a16:creationId xmlns:a16="http://schemas.microsoft.com/office/drawing/2014/main" id="{1FA3919C-21F2-0ACF-791F-BB866C1259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239483" y="4327336"/>
                <a:ext cx="564953" cy="665757"/>
              </a:xfrm>
              <a:prstGeom prst="rect">
                <a:avLst/>
              </a:prstGeom>
            </p:spPr>
          </p:pic>
          <p:pic>
            <p:nvPicPr>
              <p:cNvPr id="53" name="Picture 52" descr="A picture containing clipart&#10;&#10;Description automatically generated">
                <a:extLst>
                  <a:ext uri="{FF2B5EF4-FFF2-40B4-BE49-F238E27FC236}">
                    <a16:creationId xmlns:a16="http://schemas.microsoft.com/office/drawing/2014/main" id="{B8AA0B5B-7339-8E59-EC76-346FF49421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900620" y="4609008"/>
                <a:ext cx="295358" cy="259654"/>
              </a:xfrm>
              <a:prstGeom prst="rect">
                <a:avLst/>
              </a:prstGeom>
            </p:spPr>
          </p:pic>
        </p:grpSp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40BBAA53-ED6D-3EB6-A95A-89A8216F292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021150" y="970058"/>
              <a:ext cx="1627843" cy="1100142"/>
            </a:xfrm>
            <a:prstGeom prst="rect">
              <a:avLst/>
            </a:prstGeom>
          </p:spPr>
        </p:pic>
        <p:pic>
          <p:nvPicPr>
            <p:cNvPr id="50" name="Picture 49" descr="A picture containing clipart&#10;&#10;Description automatically generated">
              <a:extLst>
                <a:ext uri="{FF2B5EF4-FFF2-40B4-BE49-F238E27FC236}">
                  <a16:creationId xmlns:a16="http://schemas.microsoft.com/office/drawing/2014/main" id="{6AE80079-4253-59E7-2F2E-EC05DB06845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872544" y="4936123"/>
              <a:ext cx="1925054" cy="1059132"/>
            </a:xfrm>
            <a:prstGeom prst="rect">
              <a:avLst/>
            </a:prstGeom>
          </p:spPr>
        </p:pic>
        <p:pic>
          <p:nvPicPr>
            <p:cNvPr id="51" name="Picture 10" descr="IBM DB2 App Integration - Pipeliner CRM">
              <a:extLst>
                <a:ext uri="{FF2B5EF4-FFF2-40B4-BE49-F238E27FC236}">
                  <a16:creationId xmlns:a16="http://schemas.microsoft.com/office/drawing/2014/main" id="{A3C79239-9216-C539-70A7-64AC338D1B1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7809657" y="4924578"/>
              <a:ext cx="422985" cy="4387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8" name="Rectangle 57">
            <a:extLst>
              <a:ext uri="{FF2B5EF4-FFF2-40B4-BE49-F238E27FC236}">
                <a16:creationId xmlns:a16="http://schemas.microsoft.com/office/drawing/2014/main" id="{75CB5F59-25DA-698A-D247-D644DCCD3333}"/>
              </a:ext>
            </a:extLst>
          </p:cNvPr>
          <p:cNvSpPr/>
          <p:nvPr/>
        </p:nvSpPr>
        <p:spPr>
          <a:xfrm>
            <a:off x="6395974" y="2272231"/>
            <a:ext cx="4635500" cy="2566470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400" i="1" dirty="0">
              <a:solidFill>
                <a:schemeClr val="tx1"/>
              </a:solidFill>
              <a:latin typeface="Aller" panose="020B0503030302020204" pitchFamily="34" charset="0"/>
              <a:cs typeface="Arial" pitchFamily="34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557C6769-195A-967E-1ED1-81DCDFEFD5C2}"/>
              </a:ext>
            </a:extLst>
          </p:cNvPr>
          <p:cNvSpPr/>
          <p:nvPr/>
        </p:nvSpPr>
        <p:spPr>
          <a:xfrm>
            <a:off x="6395974" y="831850"/>
            <a:ext cx="4635500" cy="1433121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400" i="1" dirty="0">
              <a:solidFill>
                <a:schemeClr val="tx1"/>
              </a:solidFill>
              <a:latin typeface="Aller" panose="020B0503030302020204" pitchFamily="34" charset="0"/>
              <a:cs typeface="Arial" pitchFamily="34" charset="0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F5DA7596-81F3-BFB3-527E-F7C4303C0D07}"/>
              </a:ext>
            </a:extLst>
          </p:cNvPr>
          <p:cNvSpPr/>
          <p:nvPr/>
        </p:nvSpPr>
        <p:spPr>
          <a:xfrm>
            <a:off x="6395974" y="4834146"/>
            <a:ext cx="4635500" cy="1328541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400" b="1" dirty="0">
              <a:solidFill>
                <a:schemeClr val="tx1"/>
              </a:solidFill>
              <a:latin typeface="Aller" panose="020B0503030302020204" pitchFamily="34" charset="0"/>
              <a:cs typeface="Arial" pitchFamily="34" charset="0"/>
            </a:endParaRPr>
          </a:p>
        </p:txBody>
      </p:sp>
      <p:pic>
        <p:nvPicPr>
          <p:cNvPr id="61" name="Picture 2" descr="Cloud Services icon PNG and SVG Vector Free Download">
            <a:extLst>
              <a:ext uri="{FF2B5EF4-FFF2-40B4-BE49-F238E27FC236}">
                <a16:creationId xmlns:a16="http://schemas.microsoft.com/office/drawing/2014/main" id="{02956DB0-C06E-9180-6F65-A655949CD8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04394" y="3641959"/>
            <a:ext cx="802477" cy="630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mobile user interface Icon - Free PNG &amp; SVG 2713631 - Noun Project">
            <a:extLst>
              <a:ext uri="{FF2B5EF4-FFF2-40B4-BE49-F238E27FC236}">
                <a16:creationId xmlns:a16="http://schemas.microsoft.com/office/drawing/2014/main" id="{3D857D04-900E-C4FA-67E4-0786E757C8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006871" y="1036246"/>
            <a:ext cx="967765" cy="967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Web Interface - Free computer icons">
            <a:extLst>
              <a:ext uri="{FF2B5EF4-FFF2-40B4-BE49-F238E27FC236}">
                <a16:creationId xmlns:a16="http://schemas.microsoft.com/office/drawing/2014/main" id="{5C5FBE29-EAF1-545A-3906-0D2DCC347C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8520"/>
          <a:stretch/>
        </p:blipFill>
        <p:spPr bwMode="auto">
          <a:xfrm>
            <a:off x="7341374" y="788298"/>
            <a:ext cx="1463660" cy="1338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096" name="Straight Arrow Connector 4095">
            <a:extLst>
              <a:ext uri="{FF2B5EF4-FFF2-40B4-BE49-F238E27FC236}">
                <a16:creationId xmlns:a16="http://schemas.microsoft.com/office/drawing/2014/main" id="{3044FBAD-5111-1423-1BD1-D053A8734B93}"/>
              </a:ext>
            </a:extLst>
          </p:cNvPr>
          <p:cNvCxnSpPr>
            <a:cxnSpLocks/>
            <a:stCxn id="57" idx="3"/>
          </p:cNvCxnSpPr>
          <p:nvPr/>
        </p:nvCxnSpPr>
        <p:spPr>
          <a:xfrm>
            <a:off x="4455161" y="2844543"/>
            <a:ext cx="2335645" cy="1170553"/>
          </a:xfrm>
          <a:prstGeom prst="straightConnector1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02" name="Picture 6" descr="Website Icon Images - Free Download on Freepik">
            <a:extLst>
              <a:ext uri="{FF2B5EF4-FFF2-40B4-BE49-F238E27FC236}">
                <a16:creationId xmlns:a16="http://schemas.microsoft.com/office/drawing/2014/main" id="{641E44E2-3AE0-53D3-D209-5FC407C0A8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269301" y="2556578"/>
            <a:ext cx="672662" cy="734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099" name="Straight Arrow Connector 4098">
            <a:extLst>
              <a:ext uri="{FF2B5EF4-FFF2-40B4-BE49-F238E27FC236}">
                <a16:creationId xmlns:a16="http://schemas.microsoft.com/office/drawing/2014/main" id="{D28EC593-8EBD-6868-9FB3-8F4D72E37399}"/>
              </a:ext>
            </a:extLst>
          </p:cNvPr>
          <p:cNvCxnSpPr>
            <a:cxnSpLocks/>
            <a:stCxn id="3074" idx="1"/>
            <a:endCxn id="53" idx="3"/>
          </p:cNvCxnSpPr>
          <p:nvPr/>
        </p:nvCxnSpPr>
        <p:spPr>
          <a:xfrm flipH="1">
            <a:off x="4433412" y="4177923"/>
            <a:ext cx="2246631" cy="230712"/>
          </a:xfrm>
          <a:prstGeom prst="straightConnector1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09" name="Straight Arrow Connector 4108">
            <a:extLst>
              <a:ext uri="{FF2B5EF4-FFF2-40B4-BE49-F238E27FC236}">
                <a16:creationId xmlns:a16="http://schemas.microsoft.com/office/drawing/2014/main" id="{5F40AB08-C0C3-6366-3FDA-EEBA31A7453F}"/>
              </a:ext>
            </a:extLst>
          </p:cNvPr>
          <p:cNvCxnSpPr>
            <a:cxnSpLocks/>
            <a:stCxn id="4100" idx="2"/>
            <a:endCxn id="4102" idx="0"/>
          </p:cNvCxnSpPr>
          <p:nvPr/>
        </p:nvCxnSpPr>
        <p:spPr>
          <a:xfrm>
            <a:off x="8073204" y="2127250"/>
            <a:ext cx="532428" cy="429328"/>
          </a:xfrm>
          <a:prstGeom prst="straightConnector1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10" name="Straight Arrow Connector 4109">
            <a:extLst>
              <a:ext uri="{FF2B5EF4-FFF2-40B4-BE49-F238E27FC236}">
                <a16:creationId xmlns:a16="http://schemas.microsoft.com/office/drawing/2014/main" id="{23F492A3-7BCB-0406-D396-6BAC86406387}"/>
              </a:ext>
            </a:extLst>
          </p:cNvPr>
          <p:cNvCxnSpPr>
            <a:cxnSpLocks/>
            <a:stCxn id="4098" idx="2"/>
            <a:endCxn id="4102" idx="0"/>
          </p:cNvCxnSpPr>
          <p:nvPr/>
        </p:nvCxnSpPr>
        <p:spPr>
          <a:xfrm flipH="1">
            <a:off x="8605632" y="2004011"/>
            <a:ext cx="885122" cy="552567"/>
          </a:xfrm>
          <a:prstGeom prst="straightConnector1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14" name="Straight Arrow Connector 4113">
            <a:extLst>
              <a:ext uri="{FF2B5EF4-FFF2-40B4-BE49-F238E27FC236}">
                <a16:creationId xmlns:a16="http://schemas.microsoft.com/office/drawing/2014/main" id="{104B9886-B1BB-929A-60DC-9CD20C71C960}"/>
              </a:ext>
            </a:extLst>
          </p:cNvPr>
          <p:cNvCxnSpPr>
            <a:cxnSpLocks/>
            <a:stCxn id="4102" idx="2"/>
            <a:endCxn id="61" idx="0"/>
          </p:cNvCxnSpPr>
          <p:nvPr/>
        </p:nvCxnSpPr>
        <p:spPr>
          <a:xfrm>
            <a:off x="8605632" y="3291317"/>
            <a:ext cx="1" cy="350642"/>
          </a:xfrm>
          <a:prstGeom prst="straightConnector1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17" name="Straight Arrow Connector 4116">
            <a:extLst>
              <a:ext uri="{FF2B5EF4-FFF2-40B4-BE49-F238E27FC236}">
                <a16:creationId xmlns:a16="http://schemas.microsoft.com/office/drawing/2014/main" id="{38B77A3C-C640-45D0-F1E7-2FFDE3B134C6}"/>
              </a:ext>
            </a:extLst>
          </p:cNvPr>
          <p:cNvCxnSpPr>
            <a:cxnSpLocks/>
            <a:stCxn id="4102" idx="1"/>
            <a:endCxn id="3074" idx="3"/>
          </p:cNvCxnSpPr>
          <p:nvPr/>
        </p:nvCxnSpPr>
        <p:spPr>
          <a:xfrm flipH="1">
            <a:off x="7482520" y="2923948"/>
            <a:ext cx="786781" cy="1253975"/>
          </a:xfrm>
          <a:prstGeom prst="straightConnector1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20" name="Group 4119">
            <a:extLst>
              <a:ext uri="{FF2B5EF4-FFF2-40B4-BE49-F238E27FC236}">
                <a16:creationId xmlns:a16="http://schemas.microsoft.com/office/drawing/2014/main" id="{14CC6FB0-283C-E1EB-917C-FD46DC043C69}"/>
              </a:ext>
            </a:extLst>
          </p:cNvPr>
          <p:cNvGrpSpPr/>
          <p:nvPr/>
        </p:nvGrpSpPr>
        <p:grpSpPr>
          <a:xfrm>
            <a:off x="3476917" y="3253402"/>
            <a:ext cx="978243" cy="665757"/>
            <a:chOff x="5239483" y="3555438"/>
            <a:chExt cx="978243" cy="665757"/>
          </a:xfrm>
        </p:grpSpPr>
        <p:pic>
          <p:nvPicPr>
            <p:cNvPr id="4121" name="Picture 4120">
              <a:extLst>
                <a:ext uri="{FF2B5EF4-FFF2-40B4-BE49-F238E27FC236}">
                  <a16:creationId xmlns:a16="http://schemas.microsoft.com/office/drawing/2014/main" id="{3F415382-929A-FECC-1318-8BDE72F5C54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lum bright="70000" contrast="-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239483" y="3555438"/>
              <a:ext cx="564953" cy="665757"/>
            </a:xfrm>
            <a:prstGeom prst="rect">
              <a:avLst/>
            </a:prstGeom>
          </p:spPr>
        </p:pic>
        <p:pic>
          <p:nvPicPr>
            <p:cNvPr id="4122" name="Picture 6">
              <a:extLst>
                <a:ext uri="{FF2B5EF4-FFF2-40B4-BE49-F238E27FC236}">
                  <a16:creationId xmlns:a16="http://schemas.microsoft.com/office/drawing/2014/main" id="{9A05BF53-4550-91BB-47F3-6411D0572B2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screen">
              <a:lum bright="70000" contrast="-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78873" y="3787540"/>
              <a:ext cx="338853" cy="3388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124" name="Picture 8" descr="Free Java logo transparent PNG 22100686 PNG with Transparent Background">
            <a:extLst>
              <a:ext uri="{FF2B5EF4-FFF2-40B4-BE49-F238E27FC236}">
                <a16:creationId xmlns:a16="http://schemas.microsoft.com/office/drawing/2014/main" id="{AE5AC1D6-A29A-3D0B-0F27-37D28D330A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244581" y="2601327"/>
            <a:ext cx="672662" cy="908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5" name="Picture 10" descr="Use .NET 7 with Fedora 36 and Distrobox - stefangeiger.ch">
            <a:extLst>
              <a:ext uri="{FF2B5EF4-FFF2-40B4-BE49-F238E27FC236}">
                <a16:creationId xmlns:a16="http://schemas.microsoft.com/office/drawing/2014/main" id="{8AB0EB87-6A36-BF61-E7DC-FC9804BD16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198011" y="3759200"/>
            <a:ext cx="719232" cy="705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9" name="Picture 18" descr="Angular - PRESS KIT">
            <a:extLst>
              <a:ext uri="{FF2B5EF4-FFF2-40B4-BE49-F238E27FC236}">
                <a16:creationId xmlns:a16="http://schemas.microsoft.com/office/drawing/2014/main" id="{C20388B0-3D3A-D6CA-9040-BC83A3FA7B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32511" y="1168526"/>
            <a:ext cx="775594" cy="775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7640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Rectangle 2070">
            <a:extLst>
              <a:ext uri="{FF2B5EF4-FFF2-40B4-BE49-F238E27FC236}">
                <a16:creationId xmlns:a16="http://schemas.microsoft.com/office/drawing/2014/main" id="{0F1FAB8B-4F2F-CBE5-8602-3FB87B9D2302}"/>
              </a:ext>
            </a:extLst>
          </p:cNvPr>
          <p:cNvSpPr/>
          <p:nvPr/>
        </p:nvSpPr>
        <p:spPr>
          <a:xfrm>
            <a:off x="990600" y="2272231"/>
            <a:ext cx="4635500" cy="2566470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400" b="1" dirty="0">
                <a:solidFill>
                  <a:schemeClr val="tx1"/>
                </a:solidFill>
                <a:latin typeface="Aller" panose="020B0503030302020204" pitchFamily="34" charset="0"/>
                <a:cs typeface="Arial" pitchFamily="34" charset="0"/>
              </a:rPr>
              <a:t>Compute:</a:t>
            </a:r>
          </a:p>
          <a:p>
            <a:endParaRPr lang="en-US" sz="1400" b="1" dirty="0">
              <a:solidFill>
                <a:schemeClr val="tx1"/>
              </a:solidFill>
              <a:latin typeface="Aller" panose="020B0503030302020204" pitchFamily="34" charset="0"/>
              <a:cs typeface="Arial" pitchFamily="34" charset="0"/>
            </a:endParaRPr>
          </a:p>
          <a:p>
            <a:br>
              <a:rPr lang="en-US" sz="1400" b="1" dirty="0">
                <a:solidFill>
                  <a:schemeClr val="tx1"/>
                </a:solidFill>
                <a:latin typeface="Aller" panose="020B0503030302020204" pitchFamily="34" charset="0"/>
                <a:cs typeface="Arial" pitchFamily="34" charset="0"/>
              </a:rPr>
            </a:br>
            <a:endParaRPr lang="en-US" sz="1400" i="1" dirty="0">
              <a:solidFill>
                <a:schemeClr val="tx1"/>
              </a:solidFill>
              <a:latin typeface="Aller" panose="020B0503030302020204" pitchFamily="34" charset="0"/>
              <a:cs typeface="Arial" pitchFamily="34" charset="0"/>
            </a:endParaRPr>
          </a:p>
        </p:txBody>
      </p:sp>
      <p:sp>
        <p:nvSpPr>
          <p:cNvPr id="2070" name="Rectangle 2069">
            <a:extLst>
              <a:ext uri="{FF2B5EF4-FFF2-40B4-BE49-F238E27FC236}">
                <a16:creationId xmlns:a16="http://schemas.microsoft.com/office/drawing/2014/main" id="{21F19EDA-AEA4-7913-554B-275EAD9E02E4}"/>
              </a:ext>
            </a:extLst>
          </p:cNvPr>
          <p:cNvSpPr/>
          <p:nvPr/>
        </p:nvSpPr>
        <p:spPr>
          <a:xfrm>
            <a:off x="990600" y="831850"/>
            <a:ext cx="4635500" cy="1433121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400" b="1" dirty="0">
                <a:solidFill>
                  <a:schemeClr val="tx1"/>
                </a:solidFill>
                <a:latin typeface="Aller" panose="020B0503030302020204" pitchFamily="34" charset="0"/>
                <a:cs typeface="Arial" pitchFamily="34" charset="0"/>
              </a:rPr>
              <a:t>User Input:</a:t>
            </a:r>
            <a:br>
              <a:rPr lang="en-US" sz="1400" b="1" dirty="0">
                <a:solidFill>
                  <a:schemeClr val="tx1"/>
                </a:solidFill>
                <a:latin typeface="Aller" panose="020B0503030302020204" pitchFamily="34" charset="0"/>
                <a:cs typeface="Arial" pitchFamily="34" charset="0"/>
              </a:rPr>
            </a:br>
            <a:r>
              <a:rPr lang="en-US" sz="1400" i="1" dirty="0">
                <a:solidFill>
                  <a:schemeClr val="tx1"/>
                </a:solidFill>
                <a:latin typeface="Aller" panose="020B0503030302020204" pitchFamily="34" charset="0"/>
                <a:cs typeface="Arial" pitchFamily="34" charset="0"/>
              </a:rPr>
              <a:t>Green Screen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6EC247C-722D-8D3C-FE14-5E5853D72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Business Logic First – Strangle the Middle</a:t>
            </a:r>
          </a:p>
        </p:txBody>
      </p:sp>
      <p:sp>
        <p:nvSpPr>
          <p:cNvPr id="2072" name="Rectangle 2071">
            <a:extLst>
              <a:ext uri="{FF2B5EF4-FFF2-40B4-BE49-F238E27FC236}">
                <a16:creationId xmlns:a16="http://schemas.microsoft.com/office/drawing/2014/main" id="{BF0D12CD-BF5B-783E-A3D1-16E1F35C360D}"/>
              </a:ext>
            </a:extLst>
          </p:cNvPr>
          <p:cNvSpPr/>
          <p:nvPr/>
        </p:nvSpPr>
        <p:spPr>
          <a:xfrm>
            <a:off x="990600" y="4834146"/>
            <a:ext cx="4635500" cy="1328541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400" b="1" dirty="0">
                <a:solidFill>
                  <a:schemeClr val="tx1"/>
                </a:solidFill>
                <a:latin typeface="Aller" panose="020B0503030302020204" pitchFamily="34" charset="0"/>
                <a:cs typeface="Arial" pitchFamily="34" charset="0"/>
              </a:rPr>
              <a:t>Database</a:t>
            </a:r>
          </a:p>
          <a:p>
            <a:endParaRPr lang="en-US" sz="1400" b="1" dirty="0">
              <a:solidFill>
                <a:schemeClr val="tx1"/>
              </a:solidFill>
              <a:latin typeface="Aller" panose="020B0503030302020204" pitchFamily="34" charset="0"/>
              <a:cs typeface="Arial" pitchFamily="34" charset="0"/>
            </a:endParaRPr>
          </a:p>
          <a:p>
            <a:endParaRPr lang="en-US" sz="1400" b="1" dirty="0">
              <a:solidFill>
                <a:schemeClr val="tx1"/>
              </a:solidFill>
              <a:latin typeface="Aller" panose="020B0503030302020204" pitchFamily="34" charset="0"/>
              <a:cs typeface="Arial" pitchFamily="34" charset="0"/>
            </a:endParaRPr>
          </a:p>
        </p:txBody>
      </p:sp>
      <p:pic>
        <p:nvPicPr>
          <p:cNvPr id="2077" name="Picture 10" descr="IBM DB2 App Integration - Pipeliner CRM">
            <a:extLst>
              <a:ext uri="{FF2B5EF4-FFF2-40B4-BE49-F238E27FC236}">
                <a16:creationId xmlns:a16="http://schemas.microsoft.com/office/drawing/2014/main" id="{65B8A527-77EF-001D-7873-1565928A62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173226" y="5434794"/>
            <a:ext cx="540320" cy="560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9" name="Picture 12" descr="The AS400 integration | Discover BrightAnalytics">
            <a:extLst>
              <a:ext uri="{FF2B5EF4-FFF2-40B4-BE49-F238E27FC236}">
                <a16:creationId xmlns:a16="http://schemas.microsoft.com/office/drawing/2014/main" id="{6D16754E-89F1-1031-A43A-29C440762E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37485" y="3458416"/>
            <a:ext cx="875773" cy="539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Cloud Services icon PNG and SVG Vector Free Download">
            <a:extLst>
              <a:ext uri="{FF2B5EF4-FFF2-40B4-BE49-F238E27FC236}">
                <a16:creationId xmlns:a16="http://schemas.microsoft.com/office/drawing/2014/main" id="{0683197A-80F4-C875-3795-F65B48CD8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80043" y="3862888"/>
            <a:ext cx="802477" cy="630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686A680D-B62D-CA06-4AB2-A30BA7A3BBB2}"/>
              </a:ext>
            </a:extLst>
          </p:cNvPr>
          <p:cNvGrpSpPr/>
          <p:nvPr/>
        </p:nvGrpSpPr>
        <p:grpSpPr>
          <a:xfrm>
            <a:off x="2891141" y="3997136"/>
            <a:ext cx="1987941" cy="1998119"/>
            <a:chOff x="7809657" y="3997136"/>
            <a:chExt cx="1987941" cy="1998119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9426A4F9-550F-A743-F3B8-81D5C1F20B5C}"/>
                </a:ext>
              </a:extLst>
            </p:cNvPr>
            <p:cNvGrpSpPr/>
            <p:nvPr/>
          </p:nvGrpSpPr>
          <p:grpSpPr>
            <a:xfrm>
              <a:off x="8395433" y="3997136"/>
              <a:ext cx="956495" cy="665757"/>
              <a:chOff x="5239483" y="4327336"/>
              <a:chExt cx="956495" cy="665757"/>
            </a:xfrm>
          </p:grpSpPr>
          <p:pic>
            <p:nvPicPr>
              <p:cNvPr id="52" name="Picture 51">
                <a:extLst>
                  <a:ext uri="{FF2B5EF4-FFF2-40B4-BE49-F238E27FC236}">
                    <a16:creationId xmlns:a16="http://schemas.microsoft.com/office/drawing/2014/main" id="{1FA3919C-21F2-0ACF-791F-BB866C1259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239483" y="4327336"/>
                <a:ext cx="564953" cy="665757"/>
              </a:xfrm>
              <a:prstGeom prst="rect">
                <a:avLst/>
              </a:prstGeom>
            </p:spPr>
          </p:pic>
          <p:pic>
            <p:nvPicPr>
              <p:cNvPr id="53" name="Picture 52" descr="A picture containing clipart&#10;&#10;Description automatically generated">
                <a:extLst>
                  <a:ext uri="{FF2B5EF4-FFF2-40B4-BE49-F238E27FC236}">
                    <a16:creationId xmlns:a16="http://schemas.microsoft.com/office/drawing/2014/main" id="{B8AA0B5B-7339-8E59-EC76-346FF49421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900620" y="4609008"/>
                <a:ext cx="295358" cy="259654"/>
              </a:xfrm>
              <a:prstGeom prst="rect">
                <a:avLst/>
              </a:prstGeom>
            </p:spPr>
          </p:pic>
        </p:grpSp>
        <p:pic>
          <p:nvPicPr>
            <p:cNvPr id="50" name="Picture 49" descr="A picture containing clipart&#10;&#10;Description automatically generated">
              <a:extLst>
                <a:ext uri="{FF2B5EF4-FFF2-40B4-BE49-F238E27FC236}">
                  <a16:creationId xmlns:a16="http://schemas.microsoft.com/office/drawing/2014/main" id="{6AE80079-4253-59E7-2F2E-EC05DB06845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872544" y="4936123"/>
              <a:ext cx="1925054" cy="1059132"/>
            </a:xfrm>
            <a:prstGeom prst="rect">
              <a:avLst/>
            </a:prstGeom>
          </p:spPr>
        </p:pic>
        <p:pic>
          <p:nvPicPr>
            <p:cNvPr id="51" name="Picture 10" descr="IBM DB2 App Integration - Pipeliner CRM">
              <a:extLst>
                <a:ext uri="{FF2B5EF4-FFF2-40B4-BE49-F238E27FC236}">
                  <a16:creationId xmlns:a16="http://schemas.microsoft.com/office/drawing/2014/main" id="{A3C79239-9216-C539-70A7-64AC338D1B1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7809657" y="4924578"/>
              <a:ext cx="422985" cy="4387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8" name="Rectangle 57">
            <a:extLst>
              <a:ext uri="{FF2B5EF4-FFF2-40B4-BE49-F238E27FC236}">
                <a16:creationId xmlns:a16="http://schemas.microsoft.com/office/drawing/2014/main" id="{75CB5F59-25DA-698A-D247-D644DCCD3333}"/>
              </a:ext>
            </a:extLst>
          </p:cNvPr>
          <p:cNvSpPr/>
          <p:nvPr/>
        </p:nvSpPr>
        <p:spPr>
          <a:xfrm>
            <a:off x="6395974" y="2272231"/>
            <a:ext cx="4635500" cy="2566470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400" i="1" dirty="0">
              <a:solidFill>
                <a:schemeClr val="tx1"/>
              </a:solidFill>
              <a:latin typeface="Aller" panose="020B0503030302020204" pitchFamily="34" charset="0"/>
              <a:cs typeface="Arial" pitchFamily="34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557C6769-195A-967E-1ED1-81DCDFEFD5C2}"/>
              </a:ext>
            </a:extLst>
          </p:cNvPr>
          <p:cNvSpPr/>
          <p:nvPr/>
        </p:nvSpPr>
        <p:spPr>
          <a:xfrm>
            <a:off x="6395974" y="831850"/>
            <a:ext cx="4635500" cy="1433121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400" i="1" dirty="0">
              <a:solidFill>
                <a:schemeClr val="tx1"/>
              </a:solidFill>
              <a:latin typeface="Aller" panose="020B0503030302020204" pitchFamily="34" charset="0"/>
              <a:cs typeface="Arial" pitchFamily="34" charset="0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F5DA7596-81F3-BFB3-527E-F7C4303C0D07}"/>
              </a:ext>
            </a:extLst>
          </p:cNvPr>
          <p:cNvSpPr/>
          <p:nvPr/>
        </p:nvSpPr>
        <p:spPr>
          <a:xfrm>
            <a:off x="6395974" y="4834146"/>
            <a:ext cx="4635500" cy="1328541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400" b="1" dirty="0">
              <a:solidFill>
                <a:schemeClr val="tx1"/>
              </a:solidFill>
              <a:latin typeface="Aller" panose="020B0503030302020204" pitchFamily="34" charset="0"/>
              <a:cs typeface="Arial" pitchFamily="34" charset="0"/>
            </a:endParaRPr>
          </a:p>
        </p:txBody>
      </p:sp>
      <p:pic>
        <p:nvPicPr>
          <p:cNvPr id="61" name="Picture 2" descr="Cloud Services icon PNG and SVG Vector Free Download">
            <a:extLst>
              <a:ext uri="{FF2B5EF4-FFF2-40B4-BE49-F238E27FC236}">
                <a16:creationId xmlns:a16="http://schemas.microsoft.com/office/drawing/2014/main" id="{02956DB0-C06E-9180-6F65-A655949CD8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04394" y="3641959"/>
            <a:ext cx="802477" cy="630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mobile user interface Icon - Free PNG &amp; SVG 2713631 - Noun Project">
            <a:extLst>
              <a:ext uri="{FF2B5EF4-FFF2-40B4-BE49-F238E27FC236}">
                <a16:creationId xmlns:a16="http://schemas.microsoft.com/office/drawing/2014/main" id="{3D857D04-900E-C4FA-67E4-0786E757C8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006871" y="1036246"/>
            <a:ext cx="967765" cy="967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Web Interface - Free computer icons">
            <a:extLst>
              <a:ext uri="{FF2B5EF4-FFF2-40B4-BE49-F238E27FC236}">
                <a16:creationId xmlns:a16="http://schemas.microsoft.com/office/drawing/2014/main" id="{5C5FBE29-EAF1-545A-3906-0D2DCC347C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8520"/>
          <a:stretch/>
        </p:blipFill>
        <p:spPr bwMode="auto">
          <a:xfrm>
            <a:off x="7341374" y="788298"/>
            <a:ext cx="1463660" cy="1338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Website Icon Images - Free Download on Freepik">
            <a:extLst>
              <a:ext uri="{FF2B5EF4-FFF2-40B4-BE49-F238E27FC236}">
                <a16:creationId xmlns:a16="http://schemas.microsoft.com/office/drawing/2014/main" id="{641E44E2-3AE0-53D3-D209-5FC407C0A8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269301" y="2556578"/>
            <a:ext cx="672662" cy="734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099" name="Straight Arrow Connector 4098">
            <a:extLst>
              <a:ext uri="{FF2B5EF4-FFF2-40B4-BE49-F238E27FC236}">
                <a16:creationId xmlns:a16="http://schemas.microsoft.com/office/drawing/2014/main" id="{D28EC593-8EBD-6868-9FB3-8F4D72E37399}"/>
              </a:ext>
            </a:extLst>
          </p:cNvPr>
          <p:cNvCxnSpPr>
            <a:cxnSpLocks/>
            <a:stCxn id="3074" idx="1"/>
            <a:endCxn id="53" idx="3"/>
          </p:cNvCxnSpPr>
          <p:nvPr/>
        </p:nvCxnSpPr>
        <p:spPr>
          <a:xfrm flipH="1">
            <a:off x="4433412" y="4177923"/>
            <a:ext cx="2246631" cy="230712"/>
          </a:xfrm>
          <a:prstGeom prst="straightConnector1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09" name="Straight Arrow Connector 4108">
            <a:extLst>
              <a:ext uri="{FF2B5EF4-FFF2-40B4-BE49-F238E27FC236}">
                <a16:creationId xmlns:a16="http://schemas.microsoft.com/office/drawing/2014/main" id="{5F40AB08-C0C3-6366-3FDA-EEBA31A7453F}"/>
              </a:ext>
            </a:extLst>
          </p:cNvPr>
          <p:cNvCxnSpPr>
            <a:cxnSpLocks/>
            <a:stCxn id="4100" idx="2"/>
            <a:endCxn id="4102" idx="0"/>
          </p:cNvCxnSpPr>
          <p:nvPr/>
        </p:nvCxnSpPr>
        <p:spPr>
          <a:xfrm>
            <a:off x="8073204" y="2127250"/>
            <a:ext cx="532428" cy="429328"/>
          </a:xfrm>
          <a:prstGeom prst="straightConnector1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10" name="Straight Arrow Connector 4109">
            <a:extLst>
              <a:ext uri="{FF2B5EF4-FFF2-40B4-BE49-F238E27FC236}">
                <a16:creationId xmlns:a16="http://schemas.microsoft.com/office/drawing/2014/main" id="{23F492A3-7BCB-0406-D396-6BAC86406387}"/>
              </a:ext>
            </a:extLst>
          </p:cNvPr>
          <p:cNvCxnSpPr>
            <a:cxnSpLocks/>
            <a:stCxn id="4098" idx="2"/>
            <a:endCxn id="4102" idx="0"/>
          </p:cNvCxnSpPr>
          <p:nvPr/>
        </p:nvCxnSpPr>
        <p:spPr>
          <a:xfrm flipH="1">
            <a:off x="8605632" y="2004011"/>
            <a:ext cx="885122" cy="552567"/>
          </a:xfrm>
          <a:prstGeom prst="straightConnector1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14" name="Straight Arrow Connector 4113">
            <a:extLst>
              <a:ext uri="{FF2B5EF4-FFF2-40B4-BE49-F238E27FC236}">
                <a16:creationId xmlns:a16="http://schemas.microsoft.com/office/drawing/2014/main" id="{104B9886-B1BB-929A-60DC-9CD20C71C960}"/>
              </a:ext>
            </a:extLst>
          </p:cNvPr>
          <p:cNvCxnSpPr>
            <a:cxnSpLocks/>
            <a:stCxn id="4102" idx="2"/>
            <a:endCxn id="61" idx="0"/>
          </p:cNvCxnSpPr>
          <p:nvPr/>
        </p:nvCxnSpPr>
        <p:spPr>
          <a:xfrm>
            <a:off x="8605632" y="3291317"/>
            <a:ext cx="1" cy="350642"/>
          </a:xfrm>
          <a:prstGeom prst="straightConnector1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17" name="Straight Arrow Connector 4116">
            <a:extLst>
              <a:ext uri="{FF2B5EF4-FFF2-40B4-BE49-F238E27FC236}">
                <a16:creationId xmlns:a16="http://schemas.microsoft.com/office/drawing/2014/main" id="{38B77A3C-C640-45D0-F1E7-2FFDE3B134C6}"/>
              </a:ext>
            </a:extLst>
          </p:cNvPr>
          <p:cNvCxnSpPr>
            <a:cxnSpLocks/>
            <a:stCxn id="4102" idx="1"/>
            <a:endCxn id="3074" idx="3"/>
          </p:cNvCxnSpPr>
          <p:nvPr/>
        </p:nvCxnSpPr>
        <p:spPr>
          <a:xfrm flipH="1">
            <a:off x="7482520" y="2923948"/>
            <a:ext cx="786781" cy="1253975"/>
          </a:xfrm>
          <a:prstGeom prst="straightConnector1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20" name="Group 4119">
            <a:extLst>
              <a:ext uri="{FF2B5EF4-FFF2-40B4-BE49-F238E27FC236}">
                <a16:creationId xmlns:a16="http://schemas.microsoft.com/office/drawing/2014/main" id="{14CC6FB0-283C-E1EB-917C-FD46DC043C69}"/>
              </a:ext>
            </a:extLst>
          </p:cNvPr>
          <p:cNvGrpSpPr/>
          <p:nvPr/>
        </p:nvGrpSpPr>
        <p:grpSpPr>
          <a:xfrm>
            <a:off x="3476917" y="3253402"/>
            <a:ext cx="978243" cy="665757"/>
            <a:chOff x="5239483" y="3555438"/>
            <a:chExt cx="978243" cy="665757"/>
          </a:xfrm>
        </p:grpSpPr>
        <p:pic>
          <p:nvPicPr>
            <p:cNvPr id="4121" name="Picture 4120">
              <a:extLst>
                <a:ext uri="{FF2B5EF4-FFF2-40B4-BE49-F238E27FC236}">
                  <a16:creationId xmlns:a16="http://schemas.microsoft.com/office/drawing/2014/main" id="{3F415382-929A-FECC-1318-8BDE72F5C54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lum bright="70000" contrast="-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239483" y="3555438"/>
              <a:ext cx="564953" cy="665757"/>
            </a:xfrm>
            <a:prstGeom prst="rect">
              <a:avLst/>
            </a:prstGeom>
          </p:spPr>
        </p:pic>
        <p:pic>
          <p:nvPicPr>
            <p:cNvPr id="4122" name="Picture 6">
              <a:extLst>
                <a:ext uri="{FF2B5EF4-FFF2-40B4-BE49-F238E27FC236}">
                  <a16:creationId xmlns:a16="http://schemas.microsoft.com/office/drawing/2014/main" id="{9A05BF53-4550-91BB-47F3-6411D0572B2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 cstate="screen">
              <a:lum bright="70000" contrast="-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78873" y="3787540"/>
              <a:ext cx="338853" cy="3388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124" name="Picture 8" descr="Free Java logo transparent PNG 22100686 PNG with Transparent Background">
            <a:extLst>
              <a:ext uri="{FF2B5EF4-FFF2-40B4-BE49-F238E27FC236}">
                <a16:creationId xmlns:a16="http://schemas.microsoft.com/office/drawing/2014/main" id="{AE5AC1D6-A29A-3D0B-0F27-37D28D330A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244581" y="2601327"/>
            <a:ext cx="672662" cy="908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5" name="Picture 10" descr="Use .NET 7 with Fedora 36 and Distrobox - stefangeiger.ch">
            <a:extLst>
              <a:ext uri="{FF2B5EF4-FFF2-40B4-BE49-F238E27FC236}">
                <a16:creationId xmlns:a16="http://schemas.microsoft.com/office/drawing/2014/main" id="{8AB0EB87-6A36-BF61-E7DC-FC9804BD16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198011" y="3759200"/>
            <a:ext cx="719232" cy="705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9" name="Picture 18" descr="Angular - PRESS KIT">
            <a:extLst>
              <a:ext uri="{FF2B5EF4-FFF2-40B4-BE49-F238E27FC236}">
                <a16:creationId xmlns:a16="http://schemas.microsoft.com/office/drawing/2014/main" id="{C20388B0-3D3A-D6CA-9040-BC83A3FA7B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32511" y="1168526"/>
            <a:ext cx="775594" cy="775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4863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Rectangle 2070">
            <a:extLst>
              <a:ext uri="{FF2B5EF4-FFF2-40B4-BE49-F238E27FC236}">
                <a16:creationId xmlns:a16="http://schemas.microsoft.com/office/drawing/2014/main" id="{0F1FAB8B-4F2F-CBE5-8602-3FB87B9D2302}"/>
              </a:ext>
            </a:extLst>
          </p:cNvPr>
          <p:cNvSpPr/>
          <p:nvPr/>
        </p:nvSpPr>
        <p:spPr>
          <a:xfrm>
            <a:off x="990600" y="2272231"/>
            <a:ext cx="4635500" cy="2566470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400" b="1" dirty="0">
                <a:solidFill>
                  <a:schemeClr val="tx1"/>
                </a:solidFill>
                <a:latin typeface="Aller" panose="020B0503030302020204" pitchFamily="34" charset="0"/>
                <a:cs typeface="Arial" pitchFamily="34" charset="0"/>
              </a:rPr>
              <a:t>Compute:</a:t>
            </a:r>
          </a:p>
          <a:p>
            <a:endParaRPr lang="en-US" sz="1400" b="1" dirty="0">
              <a:solidFill>
                <a:schemeClr val="tx1"/>
              </a:solidFill>
              <a:latin typeface="Aller" panose="020B0503030302020204" pitchFamily="34" charset="0"/>
              <a:cs typeface="Arial" pitchFamily="34" charset="0"/>
            </a:endParaRPr>
          </a:p>
          <a:p>
            <a:br>
              <a:rPr lang="en-US" sz="1400" b="1" dirty="0">
                <a:solidFill>
                  <a:schemeClr val="tx1"/>
                </a:solidFill>
                <a:latin typeface="Aller" panose="020B0503030302020204" pitchFamily="34" charset="0"/>
                <a:cs typeface="Arial" pitchFamily="34" charset="0"/>
              </a:rPr>
            </a:br>
            <a:endParaRPr lang="en-US" sz="1400" i="1" dirty="0">
              <a:solidFill>
                <a:schemeClr val="tx1"/>
              </a:solidFill>
              <a:latin typeface="Aller" panose="020B0503030302020204" pitchFamily="34" charset="0"/>
              <a:cs typeface="Arial" pitchFamily="34" charset="0"/>
            </a:endParaRPr>
          </a:p>
        </p:txBody>
      </p:sp>
      <p:sp>
        <p:nvSpPr>
          <p:cNvPr id="2070" name="Rectangle 2069">
            <a:extLst>
              <a:ext uri="{FF2B5EF4-FFF2-40B4-BE49-F238E27FC236}">
                <a16:creationId xmlns:a16="http://schemas.microsoft.com/office/drawing/2014/main" id="{21F19EDA-AEA4-7913-554B-275EAD9E02E4}"/>
              </a:ext>
            </a:extLst>
          </p:cNvPr>
          <p:cNvSpPr/>
          <p:nvPr/>
        </p:nvSpPr>
        <p:spPr>
          <a:xfrm>
            <a:off x="990600" y="831850"/>
            <a:ext cx="4635500" cy="1433121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400" b="1" dirty="0">
                <a:solidFill>
                  <a:schemeClr val="tx1"/>
                </a:solidFill>
                <a:latin typeface="Aller" panose="020B0503030302020204" pitchFamily="34" charset="0"/>
                <a:cs typeface="Arial" pitchFamily="34" charset="0"/>
              </a:rPr>
              <a:t>User Input:</a:t>
            </a:r>
            <a:br>
              <a:rPr lang="en-US" sz="1400" b="1" dirty="0">
                <a:solidFill>
                  <a:schemeClr val="tx1"/>
                </a:solidFill>
                <a:latin typeface="Aller" panose="020B0503030302020204" pitchFamily="34" charset="0"/>
                <a:cs typeface="Arial" pitchFamily="34" charset="0"/>
              </a:rPr>
            </a:br>
            <a:r>
              <a:rPr lang="en-US" sz="1400" i="1" dirty="0">
                <a:solidFill>
                  <a:schemeClr val="tx1"/>
                </a:solidFill>
                <a:latin typeface="Aller" panose="020B0503030302020204" pitchFamily="34" charset="0"/>
                <a:cs typeface="Arial" pitchFamily="34" charset="0"/>
              </a:rPr>
              <a:t>Green Screen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6EC247C-722D-8D3C-FE14-5E5853D72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Business Logic First – Strangle the Middle</a:t>
            </a:r>
          </a:p>
        </p:txBody>
      </p:sp>
      <p:sp>
        <p:nvSpPr>
          <p:cNvPr id="2072" name="Rectangle 2071">
            <a:extLst>
              <a:ext uri="{FF2B5EF4-FFF2-40B4-BE49-F238E27FC236}">
                <a16:creationId xmlns:a16="http://schemas.microsoft.com/office/drawing/2014/main" id="{BF0D12CD-BF5B-783E-A3D1-16E1F35C360D}"/>
              </a:ext>
            </a:extLst>
          </p:cNvPr>
          <p:cNvSpPr/>
          <p:nvPr/>
        </p:nvSpPr>
        <p:spPr>
          <a:xfrm>
            <a:off x="990600" y="4834146"/>
            <a:ext cx="4635500" cy="1328541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400" b="1" dirty="0">
                <a:solidFill>
                  <a:schemeClr val="tx1"/>
                </a:solidFill>
                <a:latin typeface="Aller" panose="020B0503030302020204" pitchFamily="34" charset="0"/>
                <a:cs typeface="Arial" pitchFamily="34" charset="0"/>
              </a:rPr>
              <a:t>Database</a:t>
            </a:r>
          </a:p>
          <a:p>
            <a:endParaRPr lang="en-US" sz="1400" b="1" dirty="0">
              <a:solidFill>
                <a:schemeClr val="tx1"/>
              </a:solidFill>
              <a:latin typeface="Aller" panose="020B0503030302020204" pitchFamily="34" charset="0"/>
              <a:cs typeface="Arial" pitchFamily="34" charset="0"/>
            </a:endParaRPr>
          </a:p>
          <a:p>
            <a:endParaRPr lang="en-US" sz="1400" b="1" dirty="0">
              <a:solidFill>
                <a:schemeClr val="tx1"/>
              </a:solidFill>
              <a:latin typeface="Aller" panose="020B0503030302020204" pitchFamily="34" charset="0"/>
              <a:cs typeface="Arial" pitchFamily="34" charset="0"/>
            </a:endParaRPr>
          </a:p>
        </p:txBody>
      </p:sp>
      <p:pic>
        <p:nvPicPr>
          <p:cNvPr id="2077" name="Picture 10" descr="IBM DB2 App Integration - Pipeliner CRM">
            <a:extLst>
              <a:ext uri="{FF2B5EF4-FFF2-40B4-BE49-F238E27FC236}">
                <a16:creationId xmlns:a16="http://schemas.microsoft.com/office/drawing/2014/main" id="{65B8A527-77EF-001D-7873-1565928A62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173226" y="5434794"/>
            <a:ext cx="540320" cy="560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9" name="Picture 12" descr="The AS400 integration | Discover BrightAnalytics">
            <a:extLst>
              <a:ext uri="{FF2B5EF4-FFF2-40B4-BE49-F238E27FC236}">
                <a16:creationId xmlns:a16="http://schemas.microsoft.com/office/drawing/2014/main" id="{6D16754E-89F1-1031-A43A-29C440762E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37485" y="3458416"/>
            <a:ext cx="875773" cy="539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Cloud Services icon PNG and SVG Vector Free Download">
            <a:extLst>
              <a:ext uri="{FF2B5EF4-FFF2-40B4-BE49-F238E27FC236}">
                <a16:creationId xmlns:a16="http://schemas.microsoft.com/office/drawing/2014/main" id="{0683197A-80F4-C875-3795-F65B48CD8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80043" y="3862888"/>
            <a:ext cx="802477" cy="630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686A680D-B62D-CA06-4AB2-A30BA7A3BBB2}"/>
              </a:ext>
            </a:extLst>
          </p:cNvPr>
          <p:cNvGrpSpPr/>
          <p:nvPr/>
        </p:nvGrpSpPr>
        <p:grpSpPr>
          <a:xfrm>
            <a:off x="2891141" y="3997136"/>
            <a:ext cx="1987941" cy="1998119"/>
            <a:chOff x="7809657" y="3997136"/>
            <a:chExt cx="1987941" cy="1998119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9426A4F9-550F-A743-F3B8-81D5C1F20B5C}"/>
                </a:ext>
              </a:extLst>
            </p:cNvPr>
            <p:cNvGrpSpPr/>
            <p:nvPr/>
          </p:nvGrpSpPr>
          <p:grpSpPr>
            <a:xfrm>
              <a:off x="8395433" y="3997136"/>
              <a:ext cx="956495" cy="665757"/>
              <a:chOff x="5239483" y="4327336"/>
              <a:chExt cx="956495" cy="665757"/>
            </a:xfrm>
          </p:grpSpPr>
          <p:pic>
            <p:nvPicPr>
              <p:cNvPr id="52" name="Picture 51">
                <a:extLst>
                  <a:ext uri="{FF2B5EF4-FFF2-40B4-BE49-F238E27FC236}">
                    <a16:creationId xmlns:a16="http://schemas.microsoft.com/office/drawing/2014/main" id="{1FA3919C-21F2-0ACF-791F-BB866C1259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239483" y="4327336"/>
                <a:ext cx="564953" cy="665757"/>
              </a:xfrm>
              <a:prstGeom prst="rect">
                <a:avLst/>
              </a:prstGeom>
            </p:spPr>
          </p:pic>
          <p:pic>
            <p:nvPicPr>
              <p:cNvPr id="53" name="Picture 52" descr="A picture containing clipart&#10;&#10;Description automatically generated">
                <a:extLst>
                  <a:ext uri="{FF2B5EF4-FFF2-40B4-BE49-F238E27FC236}">
                    <a16:creationId xmlns:a16="http://schemas.microsoft.com/office/drawing/2014/main" id="{B8AA0B5B-7339-8E59-EC76-346FF49421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900620" y="4609008"/>
                <a:ext cx="295358" cy="259654"/>
              </a:xfrm>
              <a:prstGeom prst="rect">
                <a:avLst/>
              </a:prstGeom>
            </p:spPr>
          </p:pic>
        </p:grpSp>
        <p:pic>
          <p:nvPicPr>
            <p:cNvPr id="50" name="Picture 49" descr="A picture containing clipart&#10;&#10;Description automatically generated">
              <a:extLst>
                <a:ext uri="{FF2B5EF4-FFF2-40B4-BE49-F238E27FC236}">
                  <a16:creationId xmlns:a16="http://schemas.microsoft.com/office/drawing/2014/main" id="{6AE80079-4253-59E7-2F2E-EC05DB06845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872544" y="4936123"/>
              <a:ext cx="1925054" cy="1059132"/>
            </a:xfrm>
            <a:prstGeom prst="rect">
              <a:avLst/>
            </a:prstGeom>
          </p:spPr>
        </p:pic>
        <p:pic>
          <p:nvPicPr>
            <p:cNvPr id="51" name="Picture 10" descr="IBM DB2 App Integration - Pipeliner CRM">
              <a:extLst>
                <a:ext uri="{FF2B5EF4-FFF2-40B4-BE49-F238E27FC236}">
                  <a16:creationId xmlns:a16="http://schemas.microsoft.com/office/drawing/2014/main" id="{A3C79239-9216-C539-70A7-64AC338D1B1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7809657" y="4924578"/>
              <a:ext cx="422985" cy="4387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8" name="Rectangle 57">
            <a:extLst>
              <a:ext uri="{FF2B5EF4-FFF2-40B4-BE49-F238E27FC236}">
                <a16:creationId xmlns:a16="http://schemas.microsoft.com/office/drawing/2014/main" id="{75CB5F59-25DA-698A-D247-D644DCCD3333}"/>
              </a:ext>
            </a:extLst>
          </p:cNvPr>
          <p:cNvSpPr/>
          <p:nvPr/>
        </p:nvSpPr>
        <p:spPr>
          <a:xfrm>
            <a:off x="6395974" y="2272231"/>
            <a:ext cx="4635500" cy="2566470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400" i="1" dirty="0">
              <a:solidFill>
                <a:schemeClr val="tx1"/>
              </a:solidFill>
              <a:latin typeface="Aller" panose="020B0503030302020204" pitchFamily="34" charset="0"/>
              <a:cs typeface="Arial" pitchFamily="34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557C6769-195A-967E-1ED1-81DCDFEFD5C2}"/>
              </a:ext>
            </a:extLst>
          </p:cNvPr>
          <p:cNvSpPr/>
          <p:nvPr/>
        </p:nvSpPr>
        <p:spPr>
          <a:xfrm>
            <a:off x="6395974" y="831850"/>
            <a:ext cx="4635500" cy="1433121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400" i="1" dirty="0">
              <a:solidFill>
                <a:schemeClr val="tx1"/>
              </a:solidFill>
              <a:latin typeface="Aller" panose="020B0503030302020204" pitchFamily="34" charset="0"/>
              <a:cs typeface="Arial" pitchFamily="34" charset="0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F5DA7596-81F3-BFB3-527E-F7C4303C0D07}"/>
              </a:ext>
            </a:extLst>
          </p:cNvPr>
          <p:cNvSpPr/>
          <p:nvPr/>
        </p:nvSpPr>
        <p:spPr>
          <a:xfrm>
            <a:off x="6395974" y="4834146"/>
            <a:ext cx="4635500" cy="1328541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400" b="1" dirty="0">
              <a:solidFill>
                <a:schemeClr val="tx1"/>
              </a:solidFill>
              <a:latin typeface="Aller" panose="020B0503030302020204" pitchFamily="34" charset="0"/>
              <a:cs typeface="Arial" pitchFamily="34" charset="0"/>
            </a:endParaRPr>
          </a:p>
        </p:txBody>
      </p:sp>
      <p:pic>
        <p:nvPicPr>
          <p:cNvPr id="61" name="Picture 2" descr="Cloud Services icon PNG and SVG Vector Free Download">
            <a:extLst>
              <a:ext uri="{FF2B5EF4-FFF2-40B4-BE49-F238E27FC236}">
                <a16:creationId xmlns:a16="http://schemas.microsoft.com/office/drawing/2014/main" id="{02956DB0-C06E-9180-6F65-A655949CD8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04394" y="3641959"/>
            <a:ext cx="802477" cy="630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mobile user interface Icon - Free PNG &amp; SVG 2713631 - Noun Project">
            <a:extLst>
              <a:ext uri="{FF2B5EF4-FFF2-40B4-BE49-F238E27FC236}">
                <a16:creationId xmlns:a16="http://schemas.microsoft.com/office/drawing/2014/main" id="{3D857D04-900E-C4FA-67E4-0786E757C8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006871" y="1036246"/>
            <a:ext cx="967765" cy="967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Web Interface - Free computer icons">
            <a:extLst>
              <a:ext uri="{FF2B5EF4-FFF2-40B4-BE49-F238E27FC236}">
                <a16:creationId xmlns:a16="http://schemas.microsoft.com/office/drawing/2014/main" id="{5C5FBE29-EAF1-545A-3906-0D2DCC347C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8520"/>
          <a:stretch/>
        </p:blipFill>
        <p:spPr bwMode="auto">
          <a:xfrm>
            <a:off x="7341374" y="788298"/>
            <a:ext cx="1463660" cy="1338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Website Icon Images - Free Download on Freepik">
            <a:extLst>
              <a:ext uri="{FF2B5EF4-FFF2-40B4-BE49-F238E27FC236}">
                <a16:creationId xmlns:a16="http://schemas.microsoft.com/office/drawing/2014/main" id="{641E44E2-3AE0-53D3-D209-5FC407C0A8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269301" y="2556578"/>
            <a:ext cx="672662" cy="734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099" name="Straight Arrow Connector 4098">
            <a:extLst>
              <a:ext uri="{FF2B5EF4-FFF2-40B4-BE49-F238E27FC236}">
                <a16:creationId xmlns:a16="http://schemas.microsoft.com/office/drawing/2014/main" id="{D28EC593-8EBD-6868-9FB3-8F4D72E37399}"/>
              </a:ext>
            </a:extLst>
          </p:cNvPr>
          <p:cNvCxnSpPr>
            <a:cxnSpLocks/>
            <a:stCxn id="3074" idx="1"/>
            <a:endCxn id="53" idx="3"/>
          </p:cNvCxnSpPr>
          <p:nvPr/>
        </p:nvCxnSpPr>
        <p:spPr>
          <a:xfrm flipH="1">
            <a:off x="4433412" y="4177923"/>
            <a:ext cx="2246631" cy="230712"/>
          </a:xfrm>
          <a:prstGeom prst="straightConnector1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09" name="Straight Arrow Connector 4108">
            <a:extLst>
              <a:ext uri="{FF2B5EF4-FFF2-40B4-BE49-F238E27FC236}">
                <a16:creationId xmlns:a16="http://schemas.microsoft.com/office/drawing/2014/main" id="{5F40AB08-C0C3-6366-3FDA-EEBA31A7453F}"/>
              </a:ext>
            </a:extLst>
          </p:cNvPr>
          <p:cNvCxnSpPr>
            <a:cxnSpLocks/>
            <a:stCxn id="4100" idx="2"/>
            <a:endCxn id="4102" idx="0"/>
          </p:cNvCxnSpPr>
          <p:nvPr/>
        </p:nvCxnSpPr>
        <p:spPr>
          <a:xfrm>
            <a:off x="8073204" y="2127250"/>
            <a:ext cx="532428" cy="429328"/>
          </a:xfrm>
          <a:prstGeom prst="straightConnector1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10" name="Straight Arrow Connector 4109">
            <a:extLst>
              <a:ext uri="{FF2B5EF4-FFF2-40B4-BE49-F238E27FC236}">
                <a16:creationId xmlns:a16="http://schemas.microsoft.com/office/drawing/2014/main" id="{23F492A3-7BCB-0406-D396-6BAC86406387}"/>
              </a:ext>
            </a:extLst>
          </p:cNvPr>
          <p:cNvCxnSpPr>
            <a:cxnSpLocks/>
            <a:stCxn id="4098" idx="2"/>
            <a:endCxn id="4102" idx="0"/>
          </p:cNvCxnSpPr>
          <p:nvPr/>
        </p:nvCxnSpPr>
        <p:spPr>
          <a:xfrm flipH="1">
            <a:off x="8605632" y="2004011"/>
            <a:ext cx="885122" cy="552567"/>
          </a:xfrm>
          <a:prstGeom prst="straightConnector1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14" name="Straight Arrow Connector 4113">
            <a:extLst>
              <a:ext uri="{FF2B5EF4-FFF2-40B4-BE49-F238E27FC236}">
                <a16:creationId xmlns:a16="http://schemas.microsoft.com/office/drawing/2014/main" id="{104B9886-B1BB-929A-60DC-9CD20C71C960}"/>
              </a:ext>
            </a:extLst>
          </p:cNvPr>
          <p:cNvCxnSpPr>
            <a:cxnSpLocks/>
            <a:stCxn id="4102" idx="2"/>
            <a:endCxn id="61" idx="0"/>
          </p:cNvCxnSpPr>
          <p:nvPr/>
        </p:nvCxnSpPr>
        <p:spPr>
          <a:xfrm>
            <a:off x="8605632" y="3291317"/>
            <a:ext cx="1" cy="350642"/>
          </a:xfrm>
          <a:prstGeom prst="straightConnector1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17" name="Straight Arrow Connector 4116">
            <a:extLst>
              <a:ext uri="{FF2B5EF4-FFF2-40B4-BE49-F238E27FC236}">
                <a16:creationId xmlns:a16="http://schemas.microsoft.com/office/drawing/2014/main" id="{38B77A3C-C640-45D0-F1E7-2FFDE3B134C6}"/>
              </a:ext>
            </a:extLst>
          </p:cNvPr>
          <p:cNvCxnSpPr>
            <a:cxnSpLocks/>
            <a:stCxn id="4102" idx="1"/>
            <a:endCxn id="3074" idx="3"/>
          </p:cNvCxnSpPr>
          <p:nvPr/>
        </p:nvCxnSpPr>
        <p:spPr>
          <a:xfrm flipH="1">
            <a:off x="7482520" y="2923948"/>
            <a:ext cx="786781" cy="1253975"/>
          </a:xfrm>
          <a:prstGeom prst="straightConnector1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20" name="Group 4119">
            <a:extLst>
              <a:ext uri="{FF2B5EF4-FFF2-40B4-BE49-F238E27FC236}">
                <a16:creationId xmlns:a16="http://schemas.microsoft.com/office/drawing/2014/main" id="{14CC6FB0-283C-E1EB-917C-FD46DC043C69}"/>
              </a:ext>
            </a:extLst>
          </p:cNvPr>
          <p:cNvGrpSpPr/>
          <p:nvPr/>
        </p:nvGrpSpPr>
        <p:grpSpPr>
          <a:xfrm>
            <a:off x="3476917" y="3253402"/>
            <a:ext cx="978243" cy="665757"/>
            <a:chOff x="5239483" y="3555438"/>
            <a:chExt cx="978243" cy="665757"/>
          </a:xfrm>
        </p:grpSpPr>
        <p:pic>
          <p:nvPicPr>
            <p:cNvPr id="4121" name="Picture 4120">
              <a:extLst>
                <a:ext uri="{FF2B5EF4-FFF2-40B4-BE49-F238E27FC236}">
                  <a16:creationId xmlns:a16="http://schemas.microsoft.com/office/drawing/2014/main" id="{3F415382-929A-FECC-1318-8BDE72F5C54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lum bright="70000" contrast="-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239483" y="3555438"/>
              <a:ext cx="564953" cy="665757"/>
            </a:xfrm>
            <a:prstGeom prst="rect">
              <a:avLst/>
            </a:prstGeom>
          </p:spPr>
        </p:pic>
        <p:pic>
          <p:nvPicPr>
            <p:cNvPr id="4122" name="Picture 6">
              <a:extLst>
                <a:ext uri="{FF2B5EF4-FFF2-40B4-BE49-F238E27FC236}">
                  <a16:creationId xmlns:a16="http://schemas.microsoft.com/office/drawing/2014/main" id="{9A05BF53-4550-91BB-47F3-6411D0572B2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 cstate="screen">
              <a:lum bright="70000" contrast="-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78873" y="3787540"/>
              <a:ext cx="338853" cy="3388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124" name="Picture 8" descr="Free Java logo transparent PNG 22100686 PNG with Transparent Background">
            <a:extLst>
              <a:ext uri="{FF2B5EF4-FFF2-40B4-BE49-F238E27FC236}">
                <a16:creationId xmlns:a16="http://schemas.microsoft.com/office/drawing/2014/main" id="{AE5AC1D6-A29A-3D0B-0F27-37D28D330A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244581" y="2601327"/>
            <a:ext cx="672662" cy="908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5" name="Picture 10" descr="Use .NET 7 with Fedora 36 and Distrobox - stefangeiger.ch">
            <a:extLst>
              <a:ext uri="{FF2B5EF4-FFF2-40B4-BE49-F238E27FC236}">
                <a16:creationId xmlns:a16="http://schemas.microsoft.com/office/drawing/2014/main" id="{8AB0EB87-6A36-BF61-E7DC-FC9804BD16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198011" y="3759200"/>
            <a:ext cx="719232" cy="705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9" name="Picture 18" descr="Angular - PRESS KIT">
            <a:extLst>
              <a:ext uri="{FF2B5EF4-FFF2-40B4-BE49-F238E27FC236}">
                <a16:creationId xmlns:a16="http://schemas.microsoft.com/office/drawing/2014/main" id="{C20388B0-3D3A-D6CA-9040-BC83A3FA7B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32511" y="1168526"/>
            <a:ext cx="775594" cy="775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 descr="A picture containing clipart&#10;&#10;Description automatically generated">
            <a:extLst>
              <a:ext uri="{FF2B5EF4-FFF2-40B4-BE49-F238E27FC236}">
                <a16:creationId xmlns:a16="http://schemas.microsoft.com/office/drawing/2014/main" id="{DAB53181-55A5-83F6-AB83-2B750CDDA575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41867" y="4993053"/>
            <a:ext cx="1925054" cy="1059132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A0EFE57-0A50-41D8-8C16-D29D883DBF65}"/>
              </a:ext>
            </a:extLst>
          </p:cNvPr>
          <p:cNvCxnSpPr>
            <a:stCxn id="3074" idx="2"/>
            <a:endCxn id="2" idx="0"/>
          </p:cNvCxnSpPr>
          <p:nvPr/>
        </p:nvCxnSpPr>
        <p:spPr>
          <a:xfrm>
            <a:off x="7081282" y="4492958"/>
            <a:ext cx="1123112" cy="500095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7475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A bolt of lightning hitting a field">
            <a:extLst>
              <a:ext uri="{FF2B5EF4-FFF2-40B4-BE49-F238E27FC236}">
                <a16:creationId xmlns:a16="http://schemas.microsoft.com/office/drawing/2014/main" id="{47DBE8E2-71E9-40A8-B25F-2D4F23E76688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8402" y="598401"/>
            <a:ext cx="9645056" cy="5661198"/>
          </a:xfrm>
        </p:spPr>
      </p:pic>
      <p:sp>
        <p:nvSpPr>
          <p:cNvPr id="24" name="Title 23">
            <a:extLst>
              <a:ext uri="{FF2B5EF4-FFF2-40B4-BE49-F238E27FC236}">
                <a16:creationId xmlns:a16="http://schemas.microsoft.com/office/drawing/2014/main" id="{3413C595-4D01-4997-9A0A-E7606687AB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69978" y="3443968"/>
            <a:ext cx="6022021" cy="882499"/>
          </a:xfrm>
        </p:spPr>
        <p:txBody>
          <a:bodyPr/>
          <a:lstStyle/>
          <a:p>
            <a:r>
              <a:rPr lang="en-US" sz="2800" dirty="0"/>
              <a:t>Moving to the Cloud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D7D3E7A5-4BD8-44AD-B116-D2CED7043DD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169979" y="4326467"/>
            <a:ext cx="6022021" cy="830414"/>
          </a:xfrm>
        </p:spPr>
        <p:txBody>
          <a:bodyPr/>
          <a:lstStyle/>
          <a:p>
            <a:r>
              <a:rPr lang="en-US" dirty="0"/>
              <a:t>General Plan &amp; Sample Migration</a:t>
            </a:r>
          </a:p>
        </p:txBody>
      </p:sp>
      <p:pic>
        <p:nvPicPr>
          <p:cNvPr id="2" name="Picture 8" descr="kcdc | Kansas City MO">
            <a:extLst>
              <a:ext uri="{FF2B5EF4-FFF2-40B4-BE49-F238E27FC236}">
                <a16:creationId xmlns:a16="http://schemas.microsoft.com/office/drawing/2014/main" id="{F284FEFB-2A3F-3E54-612C-1D1107D07A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319600" y="0"/>
            <a:ext cx="875134" cy="875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60991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DDE99F86-6470-5FB3-F729-E64630A1D4BD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63906" y="0"/>
            <a:ext cx="10328093" cy="68580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9A052D-375D-A93D-8468-E3194F417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729D4-A164-47A3-830D-E792BCE699E4}" type="slidenum">
              <a:rPr lang="en-US" smtClean="0"/>
              <a:t>7</a:t>
            </a:fld>
            <a:endParaRPr lang="en-US" dirty="0"/>
          </a:p>
        </p:txBody>
      </p:sp>
      <p:pic>
        <p:nvPicPr>
          <p:cNvPr id="5122" name="Picture 2" descr="35,400+ Alien Icon Illustrations, Royalty-Free Vector Graphics &amp; Clip Art -  iStock | Game icon">
            <a:extLst>
              <a:ext uri="{FF2B5EF4-FFF2-40B4-BE49-F238E27FC236}">
                <a16:creationId xmlns:a16="http://schemas.microsoft.com/office/drawing/2014/main" id="{C3C121FC-A81F-7E40-A0A6-FE65D631C0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311466" y="3954248"/>
            <a:ext cx="877948" cy="877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Canyon, grand canyon, mountain, desert, arizona, landscape, national park  icon - Download on Iconfinder">
            <a:extLst>
              <a:ext uri="{FF2B5EF4-FFF2-40B4-BE49-F238E27FC236}">
                <a16:creationId xmlns:a16="http://schemas.microsoft.com/office/drawing/2014/main" id="{6C752088-26B5-34A8-91EB-8ACA54CD6D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79628" y="1035809"/>
            <a:ext cx="632825" cy="632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F0191DE-9353-0299-1CBB-15C2435FFE1E}"/>
              </a:ext>
            </a:extLst>
          </p:cNvPr>
          <p:cNvSpPr txBox="1"/>
          <p:nvPr/>
        </p:nvSpPr>
        <p:spPr>
          <a:xfrm>
            <a:off x="213888" y="144133"/>
            <a:ext cx="142699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ASSESS</a:t>
            </a:r>
          </a:p>
          <a:p>
            <a:r>
              <a:rPr lang="en-US" dirty="0"/>
              <a:t>Things to Do</a:t>
            </a:r>
          </a:p>
          <a:p>
            <a:r>
              <a:rPr lang="en-US" dirty="0"/>
              <a:t>Time</a:t>
            </a:r>
          </a:p>
          <a:p>
            <a:r>
              <a:rPr lang="en-US" dirty="0"/>
              <a:t>Money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126" name="Picture 6">
            <a:extLst>
              <a:ext uri="{FF2B5EF4-FFF2-40B4-BE49-F238E27FC236}">
                <a16:creationId xmlns:a16="http://schemas.microsoft.com/office/drawing/2014/main" id="{C07A827A-80BD-F3D6-D317-66F73453B8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806356" y="428497"/>
            <a:ext cx="711394" cy="367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Antelope Slot Canyon Stock Photo - Download Image Now - Antelope Canyon,  Canyon, Arizona - iStock">
            <a:extLst>
              <a:ext uri="{FF2B5EF4-FFF2-40B4-BE49-F238E27FC236}">
                <a16:creationId xmlns:a16="http://schemas.microsoft.com/office/drawing/2014/main" id="{BCC7C442-B303-28D0-64E7-BEC00E05E5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16047" y="853925"/>
            <a:ext cx="803666" cy="534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6" name="Picture 16" descr="PrimaLuna Shootout — PrimaLuna USA">
            <a:extLst>
              <a:ext uri="{FF2B5EF4-FFF2-40B4-BE49-F238E27FC236}">
                <a16:creationId xmlns:a16="http://schemas.microsoft.com/office/drawing/2014/main" id="{CC388B71-5CC3-C4EC-4EEC-B9C752218F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27953" y="5762418"/>
            <a:ext cx="865175" cy="483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8" name="Picture 18" descr="QualityPerfectionUS Digital Download  Cars Lightning McQueen image 1">
            <a:extLst>
              <a:ext uri="{FF2B5EF4-FFF2-40B4-BE49-F238E27FC236}">
                <a16:creationId xmlns:a16="http://schemas.microsoft.com/office/drawing/2014/main" id="{974A0492-0E6A-B850-0106-3E75766D41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14816" y="2156653"/>
            <a:ext cx="753534" cy="753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2" name="Picture 22" descr="How to Draw a Tiger - A Fun Full Body Tiger Drawing">
            <a:extLst>
              <a:ext uri="{FF2B5EF4-FFF2-40B4-BE49-F238E27FC236}">
                <a16:creationId xmlns:a16="http://schemas.microsoft.com/office/drawing/2014/main" id="{2FA00C10-6232-2E38-D3E9-88DD48B88E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flipH="1">
            <a:off x="4436963" y="3673641"/>
            <a:ext cx="753534" cy="406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4" name="Picture 24">
            <a:extLst>
              <a:ext uri="{FF2B5EF4-FFF2-40B4-BE49-F238E27FC236}">
                <a16:creationId xmlns:a16="http://schemas.microsoft.com/office/drawing/2014/main" id="{C44A6BD4-987D-3EAE-D64B-68C3CE1D56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86965" y="5295040"/>
            <a:ext cx="709035" cy="709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ACEB2E0F-D70E-50C7-A71B-31B0F6665074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71463" y="2804317"/>
            <a:ext cx="803666" cy="501697"/>
          </a:xfrm>
          <a:prstGeom prst="rect">
            <a:avLst/>
          </a:prstGeom>
        </p:spPr>
      </p:pic>
      <p:pic>
        <p:nvPicPr>
          <p:cNvPr id="5146" name="Picture 26" descr="Painted Desert II Painting by Pamela Iris Harden - Fine Art America">
            <a:extLst>
              <a:ext uri="{FF2B5EF4-FFF2-40B4-BE49-F238E27FC236}">
                <a16:creationId xmlns:a16="http://schemas.microsoft.com/office/drawing/2014/main" id="{D39AB4CD-3744-1187-5298-663C19CE31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843549" y="2502934"/>
            <a:ext cx="720658" cy="501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8" name="Picture 28" descr="Hoover Dam Color Icon Vector Illustration Stock Illustration - Download  Image Now - Sequoia Tree, Vector, Alaska - US State - iStock">
            <a:extLst>
              <a:ext uri="{FF2B5EF4-FFF2-40B4-BE49-F238E27FC236}">
                <a16:creationId xmlns:a16="http://schemas.microsoft.com/office/drawing/2014/main" id="{3AC69142-469E-BCEF-C8B5-0D1B8F2104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174337" y="1439222"/>
            <a:ext cx="665667" cy="632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50" name="Picture 30" descr="Cave - Free nature icons">
            <a:extLst>
              <a:ext uri="{FF2B5EF4-FFF2-40B4-BE49-F238E27FC236}">
                <a16:creationId xmlns:a16="http://schemas.microsoft.com/office/drawing/2014/main" id="{2FD59E42-D543-3007-3616-73D1B50443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260046" y="5158364"/>
            <a:ext cx="446982" cy="446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52" name="Picture 32" descr="Paint Palette free vector icons designed by Darius Dan | Paint icon, Vector icons  art, Icon design">
            <a:extLst>
              <a:ext uri="{FF2B5EF4-FFF2-40B4-BE49-F238E27FC236}">
                <a16:creationId xmlns:a16="http://schemas.microsoft.com/office/drawing/2014/main" id="{19CB3AF2-C8FE-CEC9-3518-272B5903AA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95466" y="1844247"/>
            <a:ext cx="665668" cy="704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54" name="Picture 34" descr="In-N-Out Burger - Wikipedia">
            <a:extLst>
              <a:ext uri="{FF2B5EF4-FFF2-40B4-BE49-F238E27FC236}">
                <a16:creationId xmlns:a16="http://schemas.microsoft.com/office/drawing/2014/main" id="{4F0CF85B-BC48-FE15-558A-1A6EC569FC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60039" y="1717715"/>
            <a:ext cx="653300" cy="377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56" name="Picture 36" descr="Route 66 - Free signaling icons">
            <a:extLst>
              <a:ext uri="{FF2B5EF4-FFF2-40B4-BE49-F238E27FC236}">
                <a16:creationId xmlns:a16="http://schemas.microsoft.com/office/drawing/2014/main" id="{0900D066-053B-AF53-06AF-4B624CA22D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61516" y="1849634"/>
            <a:ext cx="653300" cy="65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32" descr="Paint Palette free vector icons designed by Darius Dan | Paint icon, Vector icons  art, Icon design">
            <a:extLst>
              <a:ext uri="{FF2B5EF4-FFF2-40B4-BE49-F238E27FC236}">
                <a16:creationId xmlns:a16="http://schemas.microsoft.com/office/drawing/2014/main" id="{426D22AF-5291-BC22-0682-A335DDC21F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075814" y="2699590"/>
            <a:ext cx="665668" cy="704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16" descr="PrimaLuna Shootout — PrimaLuna USA">
            <a:extLst>
              <a:ext uri="{FF2B5EF4-FFF2-40B4-BE49-F238E27FC236}">
                <a16:creationId xmlns:a16="http://schemas.microsoft.com/office/drawing/2014/main" id="{2AF0AD3E-36E4-88DB-AF42-648BAA71B7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16047" y="4135722"/>
            <a:ext cx="865175" cy="483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58" name="Picture 38" descr="Locomotive Icon Elements Of Transport Icon Premium Quality Graphic Design  Icon Signs And Symbols Collection Icon For Websites Web Design Mobile App  Stock Illustration - Download Image Now - iStock">
            <a:extLst>
              <a:ext uri="{FF2B5EF4-FFF2-40B4-BE49-F238E27FC236}">
                <a16:creationId xmlns:a16="http://schemas.microsoft.com/office/drawing/2014/main" id="{111CA1C0-1941-3322-DC0F-BB6E8DB076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740774" y="113366"/>
            <a:ext cx="501504" cy="530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38" descr="Locomotive Icon Elements Of Transport Icon Premium Quality Graphic Design  Icon Signs And Symbols Collection Icon For Websites Web Design Mobile App  Stock Illustration - Download Image Now - iStock">
            <a:extLst>
              <a:ext uri="{FF2B5EF4-FFF2-40B4-BE49-F238E27FC236}">
                <a16:creationId xmlns:a16="http://schemas.microsoft.com/office/drawing/2014/main" id="{134B7AA7-1B18-3197-A265-EE06462379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610949" y="3066815"/>
            <a:ext cx="501504" cy="530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60" name="Picture 40" descr="Arches National Park Pop Art Moab Utah Vinyl Sticker image 1">
            <a:extLst>
              <a:ext uri="{FF2B5EF4-FFF2-40B4-BE49-F238E27FC236}">
                <a16:creationId xmlns:a16="http://schemas.microsoft.com/office/drawing/2014/main" id="{B9294D8D-4AC5-B5FA-4795-0373C64AFB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02228" y="70302"/>
            <a:ext cx="501650" cy="50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40" descr="Arches National Park Pop Art Moab Utah Vinyl Sticker image 1">
            <a:extLst>
              <a:ext uri="{FF2B5EF4-FFF2-40B4-BE49-F238E27FC236}">
                <a16:creationId xmlns:a16="http://schemas.microsoft.com/office/drawing/2014/main" id="{74274FAC-FD86-8974-9D5B-204CEA829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68540" y="3578921"/>
            <a:ext cx="501650" cy="50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30" descr="Cave - Free nature icons">
            <a:extLst>
              <a:ext uri="{FF2B5EF4-FFF2-40B4-BE49-F238E27FC236}">
                <a16:creationId xmlns:a16="http://schemas.microsoft.com/office/drawing/2014/main" id="{DED1077C-CC61-E524-D2B1-EC13ACB9D4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68116" y="1855035"/>
            <a:ext cx="446982" cy="446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6">
            <a:extLst>
              <a:ext uri="{FF2B5EF4-FFF2-40B4-BE49-F238E27FC236}">
                <a16:creationId xmlns:a16="http://schemas.microsoft.com/office/drawing/2014/main" id="{06D040C7-9EBB-461A-60DF-81656A5441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770190" y="3413217"/>
            <a:ext cx="711394" cy="367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6">
            <a:extLst>
              <a:ext uri="{FF2B5EF4-FFF2-40B4-BE49-F238E27FC236}">
                <a16:creationId xmlns:a16="http://schemas.microsoft.com/office/drawing/2014/main" id="{52DFF0C7-1F3B-DF13-3FBE-7001B2EB11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971463" y="2095540"/>
            <a:ext cx="711394" cy="367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8" descr="kcdc | Kansas City MO">
            <a:extLst>
              <a:ext uri="{FF2B5EF4-FFF2-40B4-BE49-F238E27FC236}">
                <a16:creationId xmlns:a16="http://schemas.microsoft.com/office/drawing/2014/main" id="{8DAE6E75-5C72-0ABF-96C8-0DD634F0EA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319600" y="0"/>
            <a:ext cx="875134" cy="875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1474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5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75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5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5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25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500"/>
                            </p:stCondLst>
                            <p:childTnLst>
                              <p:par>
                                <p:cTn id="4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51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250" fill="hold"/>
                                        <p:tgtEl>
                                          <p:spTgt spid="51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50" fill="hold"/>
                                        <p:tgtEl>
                                          <p:spTgt spid="51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75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50"/>
                                        <p:tgtEl>
                                          <p:spTgt spid="5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00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5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250"/>
                            </p:stCondLst>
                            <p:childTnLst>
                              <p:par>
                                <p:cTn id="5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50"/>
                                        <p:tgtEl>
                                          <p:spTgt spid="5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500"/>
                            </p:stCondLst>
                            <p:childTnLst>
                              <p:par>
                                <p:cTn id="5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250"/>
                                        <p:tgtEl>
                                          <p:spTgt spid="5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750"/>
                            </p:stCondLst>
                            <p:childTnLst>
                              <p:par>
                                <p:cTn id="6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250"/>
                                        <p:tgtEl>
                                          <p:spTgt spid="5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3000"/>
                            </p:stCondLst>
                            <p:childTnLst>
                              <p:par>
                                <p:cTn id="6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250"/>
                                        <p:tgtEl>
                                          <p:spTgt spid="5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3250"/>
                            </p:stCondLst>
                            <p:childTnLst>
                              <p:par>
                                <p:cTn id="7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250"/>
                                        <p:tgtEl>
                                          <p:spTgt spid="5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3500"/>
                            </p:stCondLst>
                            <p:childTnLst>
                              <p:par>
                                <p:cTn id="7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250"/>
                                        <p:tgtEl>
                                          <p:spTgt spid="5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3750"/>
                            </p:stCondLst>
                            <p:childTnLst>
                              <p:par>
                                <p:cTn id="7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250"/>
                                        <p:tgtEl>
                                          <p:spTgt spid="5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4000"/>
                            </p:stCondLst>
                            <p:childTnLst>
                              <p:par>
                                <p:cTn id="8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250"/>
                                        <p:tgtEl>
                                          <p:spTgt spid="5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500"/>
                            </p:stCondLst>
                            <p:childTnLst>
                              <p:par>
                                <p:cTn id="9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000"/>
                            </p:stCondLst>
                            <p:childTnLst>
                              <p:par>
                                <p:cTn id="97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859 -0.03634 L -0.41133 0.125 " pathEditMode="relative" rAng="0" ptsTypes="AA">
                                      <p:cBhvr>
                                        <p:cTn id="98" dur="1500" fill="hold"/>
                                        <p:tgtEl>
                                          <p:spTgt spid="51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003" y="8056"/>
                                    </p:animMotion>
                                  </p:childTnLst>
                                </p:cTn>
                              </p:par>
                              <p:par>
                                <p:cTn id="9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2.96296E-6 L -0.11589 -0.23727 " pathEditMode="relative" rAng="0" ptsTypes="AA">
                                      <p:cBhvr>
                                        <p:cTn id="100" dur="1000" fill="hold"/>
                                        <p:tgtEl>
                                          <p:spTgt spid="51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94" y="-11875"/>
                                    </p:animMotion>
                                  </p:childTnLst>
                                </p:cTn>
                              </p:par>
                              <p:par>
                                <p:cTn id="10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2.59259E-6 L -0.33867 0.4301 " pathEditMode="relative" rAng="0" ptsTypes="AA">
                                      <p:cBhvr>
                                        <p:cTn id="102" dur="1500" fill="hold"/>
                                        <p:tgtEl>
                                          <p:spTgt spid="51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940" y="21505"/>
                                    </p:animMotion>
                                  </p:childTnLst>
                                </p:cTn>
                              </p:par>
                              <p:par>
                                <p:cTn id="10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7.40741E-7 L -0.11758 0.51134 " pathEditMode="relative" rAng="0" ptsTypes="AA">
                                      <p:cBhvr>
                                        <p:cTn id="104" dur="1500" fill="hold"/>
                                        <p:tgtEl>
                                          <p:spTgt spid="51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885" y="25556"/>
                                    </p:animMotion>
                                  </p:childTnLst>
                                </p:cTn>
                              </p:par>
                              <p:par>
                                <p:cTn id="10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52 0.00093 L -0.49974 -0.48171 " pathEditMode="relative" rAng="0" ptsTypes="AA">
                                      <p:cBhvr>
                                        <p:cTn id="106" dur="1250" fill="hold"/>
                                        <p:tgtEl>
                                          <p:spTgt spid="51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961" y="-24144"/>
                                    </p:animMotion>
                                  </p:childTnLst>
                                </p:cTn>
                              </p:par>
                              <p:par>
                                <p:cTn id="10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6 -0.00069 L -0.15026 0.24282 " pathEditMode="relative" rAng="0" ptsTypes="AA">
                                      <p:cBhvr>
                                        <p:cTn id="108" dur="2000" fill="hold"/>
                                        <p:tgtEl>
                                          <p:spTgt spid="51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500" y="12176"/>
                                    </p:animMotion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5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DDE99F86-6470-5FB3-F729-E64630A1D4BD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63906" y="0"/>
            <a:ext cx="10328093" cy="68580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9A052D-375D-A93D-8468-E3194F417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729D4-A164-47A3-830D-E792BCE699E4}" type="slidenum">
              <a:rPr lang="en-US" smtClean="0"/>
              <a:t>8</a:t>
            </a:fld>
            <a:endParaRPr lang="en-US" dirty="0"/>
          </a:p>
        </p:txBody>
      </p:sp>
      <p:pic>
        <p:nvPicPr>
          <p:cNvPr id="5124" name="Picture 4" descr="Canyon, grand canyon, mountain, desert, arizona, landscape, national park  icon - Download on Iconfinder">
            <a:extLst>
              <a:ext uri="{FF2B5EF4-FFF2-40B4-BE49-F238E27FC236}">
                <a16:creationId xmlns:a16="http://schemas.microsoft.com/office/drawing/2014/main" id="{6C752088-26B5-34A8-91EB-8ACA54CD6D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79628" y="1035809"/>
            <a:ext cx="632825" cy="632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F0191DE-9353-0299-1CBB-15C2435FFE1E}"/>
              </a:ext>
            </a:extLst>
          </p:cNvPr>
          <p:cNvSpPr txBox="1"/>
          <p:nvPr/>
        </p:nvSpPr>
        <p:spPr>
          <a:xfrm>
            <a:off x="213888" y="144133"/>
            <a:ext cx="142699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ASSESS</a:t>
            </a:r>
          </a:p>
          <a:p>
            <a:r>
              <a:rPr lang="en-US" dirty="0"/>
              <a:t>Things to Do</a:t>
            </a:r>
          </a:p>
          <a:p>
            <a:r>
              <a:rPr lang="en-US" dirty="0"/>
              <a:t>Time</a:t>
            </a:r>
          </a:p>
          <a:p>
            <a:r>
              <a:rPr lang="en-US" dirty="0"/>
              <a:t>Money</a:t>
            </a:r>
          </a:p>
        </p:txBody>
      </p:sp>
      <p:pic>
        <p:nvPicPr>
          <p:cNvPr id="5132" name="Picture 12" descr="Antelope Slot Canyon Stock Photo - Download Image Now - Antelope Canyon,  Canyon, Arizona - iStock">
            <a:extLst>
              <a:ext uri="{FF2B5EF4-FFF2-40B4-BE49-F238E27FC236}">
                <a16:creationId xmlns:a16="http://schemas.microsoft.com/office/drawing/2014/main" id="{BCC7C442-B303-28D0-64E7-BEC00E05E5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16047" y="853925"/>
            <a:ext cx="803666" cy="534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8" name="Picture 18" descr="QualityPerfectionUS Digital Download  Cars Lightning McQueen image 1">
            <a:extLst>
              <a:ext uri="{FF2B5EF4-FFF2-40B4-BE49-F238E27FC236}">
                <a16:creationId xmlns:a16="http://schemas.microsoft.com/office/drawing/2014/main" id="{974A0492-0E6A-B850-0106-3E75766D41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14816" y="2156653"/>
            <a:ext cx="753534" cy="753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2" name="Picture 22" descr="How to Draw a Tiger - A Fun Full Body Tiger Drawing">
            <a:extLst>
              <a:ext uri="{FF2B5EF4-FFF2-40B4-BE49-F238E27FC236}">
                <a16:creationId xmlns:a16="http://schemas.microsoft.com/office/drawing/2014/main" id="{2FA00C10-6232-2E38-D3E9-88DD48B88E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flipH="1">
            <a:off x="4436963" y="3673641"/>
            <a:ext cx="753534" cy="406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4" name="Picture 24">
            <a:extLst>
              <a:ext uri="{FF2B5EF4-FFF2-40B4-BE49-F238E27FC236}">
                <a16:creationId xmlns:a16="http://schemas.microsoft.com/office/drawing/2014/main" id="{C44A6BD4-987D-3EAE-D64B-68C3CE1D56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86965" y="5295040"/>
            <a:ext cx="709035" cy="709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ACEB2E0F-D70E-50C7-A71B-31B0F6665074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71463" y="2804317"/>
            <a:ext cx="803666" cy="501697"/>
          </a:xfrm>
          <a:prstGeom prst="rect">
            <a:avLst/>
          </a:prstGeom>
        </p:spPr>
      </p:pic>
      <p:pic>
        <p:nvPicPr>
          <p:cNvPr id="5146" name="Picture 26" descr="Painted Desert II Painting by Pamela Iris Harden - Fine Art America">
            <a:extLst>
              <a:ext uri="{FF2B5EF4-FFF2-40B4-BE49-F238E27FC236}">
                <a16:creationId xmlns:a16="http://schemas.microsoft.com/office/drawing/2014/main" id="{D39AB4CD-3744-1187-5298-663C19CE31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843549" y="2502934"/>
            <a:ext cx="720658" cy="501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8" name="Picture 28" descr="Hoover Dam Color Icon Vector Illustration Stock Illustration - Download  Image Now - Sequoia Tree, Vector, Alaska - US State - iStock">
            <a:extLst>
              <a:ext uri="{FF2B5EF4-FFF2-40B4-BE49-F238E27FC236}">
                <a16:creationId xmlns:a16="http://schemas.microsoft.com/office/drawing/2014/main" id="{3AC69142-469E-BCEF-C8B5-0D1B8F2104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174337" y="1439222"/>
            <a:ext cx="665667" cy="632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54" name="Picture 34" descr="In-N-Out Burger - Wikipedia">
            <a:extLst>
              <a:ext uri="{FF2B5EF4-FFF2-40B4-BE49-F238E27FC236}">
                <a16:creationId xmlns:a16="http://schemas.microsoft.com/office/drawing/2014/main" id="{4F0CF85B-BC48-FE15-558A-1A6EC569FC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60039" y="1717715"/>
            <a:ext cx="653300" cy="377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56" name="Picture 36" descr="Route 66 - Free signaling icons">
            <a:extLst>
              <a:ext uri="{FF2B5EF4-FFF2-40B4-BE49-F238E27FC236}">
                <a16:creationId xmlns:a16="http://schemas.microsoft.com/office/drawing/2014/main" id="{0900D066-053B-AF53-06AF-4B624CA22D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61516" y="1849634"/>
            <a:ext cx="653300" cy="65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32" descr="Paint Palette free vector icons designed by Darius Dan | Paint icon, Vector icons  art, Icon design">
            <a:extLst>
              <a:ext uri="{FF2B5EF4-FFF2-40B4-BE49-F238E27FC236}">
                <a16:creationId xmlns:a16="http://schemas.microsoft.com/office/drawing/2014/main" id="{426D22AF-5291-BC22-0682-A335DDC21F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075814" y="2699590"/>
            <a:ext cx="665668" cy="704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16" descr="PrimaLuna Shootout — PrimaLuna USA">
            <a:extLst>
              <a:ext uri="{FF2B5EF4-FFF2-40B4-BE49-F238E27FC236}">
                <a16:creationId xmlns:a16="http://schemas.microsoft.com/office/drawing/2014/main" id="{2AF0AD3E-36E4-88DB-AF42-648BAA71B7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16047" y="4135722"/>
            <a:ext cx="865175" cy="483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38" descr="Locomotive Icon Elements Of Transport Icon Premium Quality Graphic Design  Icon Signs And Symbols Collection Icon For Websites Web Design Mobile App  Stock Illustration - Download Image Now - iStock">
            <a:extLst>
              <a:ext uri="{FF2B5EF4-FFF2-40B4-BE49-F238E27FC236}">
                <a16:creationId xmlns:a16="http://schemas.microsoft.com/office/drawing/2014/main" id="{134B7AA7-1B18-3197-A265-EE06462379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610949" y="3066815"/>
            <a:ext cx="501504" cy="530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40" descr="Arches National Park Pop Art Moab Utah Vinyl Sticker image 1">
            <a:extLst>
              <a:ext uri="{FF2B5EF4-FFF2-40B4-BE49-F238E27FC236}">
                <a16:creationId xmlns:a16="http://schemas.microsoft.com/office/drawing/2014/main" id="{74274FAC-FD86-8974-9D5B-204CEA829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68540" y="3578921"/>
            <a:ext cx="501650" cy="50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30" descr="Cave - Free nature icons">
            <a:extLst>
              <a:ext uri="{FF2B5EF4-FFF2-40B4-BE49-F238E27FC236}">
                <a16:creationId xmlns:a16="http://schemas.microsoft.com/office/drawing/2014/main" id="{DED1077C-CC61-E524-D2B1-EC13ACB9D4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68116" y="1855035"/>
            <a:ext cx="446982" cy="446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6">
            <a:extLst>
              <a:ext uri="{FF2B5EF4-FFF2-40B4-BE49-F238E27FC236}">
                <a16:creationId xmlns:a16="http://schemas.microsoft.com/office/drawing/2014/main" id="{06D040C7-9EBB-461A-60DF-81656A5441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770190" y="3413217"/>
            <a:ext cx="711394" cy="367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6">
            <a:extLst>
              <a:ext uri="{FF2B5EF4-FFF2-40B4-BE49-F238E27FC236}">
                <a16:creationId xmlns:a16="http://schemas.microsoft.com/office/drawing/2014/main" id="{52DFF0C7-1F3B-DF13-3FBE-7001B2EB11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971463" y="2095540"/>
            <a:ext cx="711394" cy="367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1AAA3BF-5039-5CD9-33A2-25FF650F7C6C}"/>
              </a:ext>
            </a:extLst>
          </p:cNvPr>
          <p:cNvSpPr txBox="1"/>
          <p:nvPr/>
        </p:nvSpPr>
        <p:spPr>
          <a:xfrm>
            <a:off x="213888" y="1668634"/>
            <a:ext cx="7350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PLAN</a:t>
            </a:r>
          </a:p>
          <a:p>
            <a:endParaRPr lang="en-US" dirty="0"/>
          </a:p>
        </p:txBody>
      </p:sp>
      <p:pic>
        <p:nvPicPr>
          <p:cNvPr id="3" name="Picture 8" descr="kcdc | Kansas City MO">
            <a:extLst>
              <a:ext uri="{FF2B5EF4-FFF2-40B4-BE49-F238E27FC236}">
                <a16:creationId xmlns:a16="http://schemas.microsoft.com/office/drawing/2014/main" id="{736E6E82-24DE-35F8-E0F4-6DB58C9CA6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319600" y="0"/>
            <a:ext cx="875134" cy="875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37815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DDE99F86-6470-5FB3-F729-E64630A1D4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63907" y="76305"/>
            <a:ext cx="10328093" cy="6781695"/>
          </a:xfrm>
          <a:prstGeom prst="rect">
            <a:avLst/>
          </a:prstGeom>
        </p:spPr>
      </p:pic>
      <p:sp>
        <p:nvSpPr>
          <p:cNvPr id="32" name="Oval 31">
            <a:extLst>
              <a:ext uri="{FF2B5EF4-FFF2-40B4-BE49-F238E27FC236}">
                <a16:creationId xmlns:a16="http://schemas.microsoft.com/office/drawing/2014/main" id="{5FED475E-01A8-D028-B628-D2DDCD316703}"/>
              </a:ext>
            </a:extLst>
          </p:cNvPr>
          <p:cNvSpPr/>
          <p:nvPr/>
        </p:nvSpPr>
        <p:spPr>
          <a:xfrm>
            <a:off x="7897383" y="2167048"/>
            <a:ext cx="367505" cy="36750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6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9A052D-375D-A93D-8468-E3194F417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729D4-A164-47A3-830D-E792BCE699E4}" type="slidenum">
              <a:rPr lang="en-US" smtClean="0"/>
              <a:t>9</a:t>
            </a:fld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F0191DE-9353-0299-1CBB-15C2435FFE1E}"/>
              </a:ext>
            </a:extLst>
          </p:cNvPr>
          <p:cNvSpPr txBox="1"/>
          <p:nvPr/>
        </p:nvSpPr>
        <p:spPr>
          <a:xfrm>
            <a:off x="213888" y="144133"/>
            <a:ext cx="142699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ASSESS</a:t>
            </a:r>
          </a:p>
          <a:p>
            <a:r>
              <a:rPr lang="en-US" dirty="0"/>
              <a:t>Things to Do</a:t>
            </a:r>
          </a:p>
          <a:p>
            <a:r>
              <a:rPr lang="en-US" dirty="0"/>
              <a:t>Time</a:t>
            </a:r>
          </a:p>
          <a:p>
            <a:r>
              <a:rPr lang="en-US" dirty="0"/>
              <a:t>Money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6A5311BB-FE2F-8B3A-5995-FBE863A5C0B2}"/>
              </a:ext>
            </a:extLst>
          </p:cNvPr>
          <p:cNvSpPr/>
          <p:nvPr/>
        </p:nvSpPr>
        <p:spPr>
          <a:xfrm>
            <a:off x="9061002" y="6402336"/>
            <a:ext cx="163551" cy="163551"/>
          </a:xfrm>
          <a:prstGeom prst="ellipse">
            <a:avLst/>
          </a:prstGeom>
          <a:solidFill>
            <a:srgbClr val="A568D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9BC54D4-BE04-A4A2-B3D8-F960029B2834}"/>
              </a:ext>
            </a:extLst>
          </p:cNvPr>
          <p:cNvSpPr/>
          <p:nvPr/>
        </p:nvSpPr>
        <p:spPr>
          <a:xfrm>
            <a:off x="8011824" y="6273696"/>
            <a:ext cx="163551" cy="163551"/>
          </a:xfrm>
          <a:prstGeom prst="ellipse">
            <a:avLst/>
          </a:prstGeom>
          <a:solidFill>
            <a:srgbClr val="A568D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928FE06-74DE-C472-E9EB-40DFFCF602C0}"/>
              </a:ext>
            </a:extLst>
          </p:cNvPr>
          <p:cNvSpPr/>
          <p:nvPr/>
        </p:nvSpPr>
        <p:spPr>
          <a:xfrm>
            <a:off x="7212669" y="4912773"/>
            <a:ext cx="163551" cy="163551"/>
          </a:xfrm>
          <a:prstGeom prst="ellipse">
            <a:avLst/>
          </a:prstGeom>
          <a:solidFill>
            <a:srgbClr val="A568D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3B2006E-434A-57CC-E784-2AC46B4882F9}"/>
              </a:ext>
            </a:extLst>
          </p:cNvPr>
          <p:cNvSpPr/>
          <p:nvPr/>
        </p:nvSpPr>
        <p:spPr>
          <a:xfrm>
            <a:off x="8005187" y="4506507"/>
            <a:ext cx="163551" cy="163551"/>
          </a:xfrm>
          <a:prstGeom prst="ellipse">
            <a:avLst/>
          </a:prstGeom>
          <a:solidFill>
            <a:srgbClr val="A568D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8CF820E-6E47-F3FB-D55A-95324DD7B5E7}"/>
              </a:ext>
            </a:extLst>
          </p:cNvPr>
          <p:cNvSpPr/>
          <p:nvPr/>
        </p:nvSpPr>
        <p:spPr>
          <a:xfrm>
            <a:off x="7774108" y="3972541"/>
            <a:ext cx="163551" cy="163551"/>
          </a:xfrm>
          <a:prstGeom prst="ellipse">
            <a:avLst/>
          </a:prstGeom>
          <a:solidFill>
            <a:srgbClr val="A568D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5F335D0-4EB2-B9E7-EEC7-2818C6352179}"/>
              </a:ext>
            </a:extLst>
          </p:cNvPr>
          <p:cNvSpPr/>
          <p:nvPr/>
        </p:nvSpPr>
        <p:spPr>
          <a:xfrm>
            <a:off x="6979240" y="3800665"/>
            <a:ext cx="163551" cy="163551"/>
          </a:xfrm>
          <a:prstGeom prst="ellipse">
            <a:avLst/>
          </a:prstGeom>
          <a:solidFill>
            <a:srgbClr val="A568D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2250C61-ABBB-E23B-02AE-706E318CE88A}"/>
              </a:ext>
            </a:extLst>
          </p:cNvPr>
          <p:cNvSpPr/>
          <p:nvPr/>
        </p:nvSpPr>
        <p:spPr>
          <a:xfrm>
            <a:off x="7469495" y="3500412"/>
            <a:ext cx="163551" cy="163551"/>
          </a:xfrm>
          <a:prstGeom prst="ellipse">
            <a:avLst/>
          </a:prstGeom>
          <a:solidFill>
            <a:srgbClr val="A568D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35D0C53-30FB-16F1-8055-4A3A9A01FC03}"/>
              </a:ext>
            </a:extLst>
          </p:cNvPr>
          <p:cNvSpPr/>
          <p:nvPr/>
        </p:nvSpPr>
        <p:spPr>
          <a:xfrm>
            <a:off x="8060518" y="2562285"/>
            <a:ext cx="163551" cy="163551"/>
          </a:xfrm>
          <a:prstGeom prst="ellipse">
            <a:avLst/>
          </a:prstGeom>
          <a:solidFill>
            <a:srgbClr val="A568D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32BB629-60F9-CFB6-E601-CE6F3E02B87D}"/>
              </a:ext>
            </a:extLst>
          </p:cNvPr>
          <p:cNvSpPr/>
          <p:nvPr/>
        </p:nvSpPr>
        <p:spPr>
          <a:xfrm>
            <a:off x="7645772" y="2120616"/>
            <a:ext cx="163551" cy="163551"/>
          </a:xfrm>
          <a:prstGeom prst="ellipse">
            <a:avLst/>
          </a:prstGeom>
          <a:solidFill>
            <a:srgbClr val="A568D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DB2FE92-3B22-B479-9774-8985425B0723}"/>
              </a:ext>
            </a:extLst>
          </p:cNvPr>
          <p:cNvSpPr/>
          <p:nvPr/>
        </p:nvSpPr>
        <p:spPr>
          <a:xfrm>
            <a:off x="6897464" y="1163528"/>
            <a:ext cx="163551" cy="163551"/>
          </a:xfrm>
          <a:prstGeom prst="ellipse">
            <a:avLst/>
          </a:prstGeom>
          <a:solidFill>
            <a:srgbClr val="A568D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D310383-A1EE-AB30-C9E3-15771109DF45}"/>
              </a:ext>
            </a:extLst>
          </p:cNvPr>
          <p:cNvSpPr/>
          <p:nvPr/>
        </p:nvSpPr>
        <p:spPr>
          <a:xfrm>
            <a:off x="7330466" y="1810349"/>
            <a:ext cx="163551" cy="163551"/>
          </a:xfrm>
          <a:prstGeom prst="ellipse">
            <a:avLst/>
          </a:prstGeom>
          <a:solidFill>
            <a:srgbClr val="A568D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1DF6F35-802D-0EE1-73B2-4C99B152698F}"/>
              </a:ext>
            </a:extLst>
          </p:cNvPr>
          <p:cNvSpPr/>
          <p:nvPr/>
        </p:nvSpPr>
        <p:spPr>
          <a:xfrm>
            <a:off x="8351118" y="1646798"/>
            <a:ext cx="163551" cy="163551"/>
          </a:xfrm>
          <a:prstGeom prst="ellipse">
            <a:avLst/>
          </a:prstGeom>
          <a:solidFill>
            <a:srgbClr val="A568D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42685AE-21DB-6992-4DD9-4C634BA659CF}"/>
              </a:ext>
            </a:extLst>
          </p:cNvPr>
          <p:cNvSpPr/>
          <p:nvPr/>
        </p:nvSpPr>
        <p:spPr>
          <a:xfrm>
            <a:off x="2824821" y="1237352"/>
            <a:ext cx="163551" cy="163551"/>
          </a:xfrm>
          <a:prstGeom prst="ellipse">
            <a:avLst/>
          </a:prstGeom>
          <a:solidFill>
            <a:srgbClr val="A568D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D8380865-8E00-0DC7-D135-76DAFD967617}"/>
              </a:ext>
            </a:extLst>
          </p:cNvPr>
          <p:cNvSpPr/>
          <p:nvPr/>
        </p:nvSpPr>
        <p:spPr>
          <a:xfrm>
            <a:off x="10409918" y="2626479"/>
            <a:ext cx="163551" cy="163551"/>
          </a:xfrm>
          <a:prstGeom prst="ellipse">
            <a:avLst/>
          </a:prstGeom>
          <a:solidFill>
            <a:srgbClr val="A568D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1D9848F-4178-330B-EE04-3299F284E641}"/>
              </a:ext>
            </a:extLst>
          </p:cNvPr>
          <p:cNvSpPr/>
          <p:nvPr/>
        </p:nvSpPr>
        <p:spPr>
          <a:xfrm>
            <a:off x="9117838" y="2669048"/>
            <a:ext cx="163551" cy="163551"/>
          </a:xfrm>
          <a:prstGeom prst="ellipse">
            <a:avLst/>
          </a:prstGeom>
          <a:solidFill>
            <a:srgbClr val="A568D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5A449D1-2A2B-452E-D81B-0826F72A61A0}"/>
              </a:ext>
            </a:extLst>
          </p:cNvPr>
          <p:cNvSpPr/>
          <p:nvPr/>
        </p:nvSpPr>
        <p:spPr>
          <a:xfrm>
            <a:off x="10191899" y="1178578"/>
            <a:ext cx="163551" cy="163551"/>
          </a:xfrm>
          <a:prstGeom prst="ellipse">
            <a:avLst/>
          </a:prstGeom>
          <a:solidFill>
            <a:srgbClr val="A568D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B04985E8-F65B-8EB8-4839-7530CEEE4EA0}"/>
              </a:ext>
            </a:extLst>
          </p:cNvPr>
          <p:cNvSpPr/>
          <p:nvPr/>
        </p:nvSpPr>
        <p:spPr>
          <a:xfrm>
            <a:off x="7568118" y="2876652"/>
            <a:ext cx="163551" cy="163551"/>
          </a:xfrm>
          <a:prstGeom prst="ellipse">
            <a:avLst/>
          </a:prstGeom>
          <a:solidFill>
            <a:srgbClr val="A568D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71C4A409-42C3-8214-B7BF-521F41B6A133}"/>
              </a:ext>
            </a:extLst>
          </p:cNvPr>
          <p:cNvSpPr/>
          <p:nvPr/>
        </p:nvSpPr>
        <p:spPr>
          <a:xfrm>
            <a:off x="6979239" y="3249219"/>
            <a:ext cx="163551" cy="163551"/>
          </a:xfrm>
          <a:prstGeom prst="ellipse">
            <a:avLst/>
          </a:prstGeom>
          <a:solidFill>
            <a:srgbClr val="A568D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217A6B69-9EA9-44BC-9A8A-F2FD83D5F4E8}"/>
              </a:ext>
            </a:extLst>
          </p:cNvPr>
          <p:cNvSpPr/>
          <p:nvPr/>
        </p:nvSpPr>
        <p:spPr>
          <a:xfrm>
            <a:off x="6465894" y="2202391"/>
            <a:ext cx="163551" cy="163551"/>
          </a:xfrm>
          <a:prstGeom prst="ellipse">
            <a:avLst/>
          </a:prstGeom>
          <a:solidFill>
            <a:srgbClr val="A568D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2F9C2837-26EA-73A0-29F8-171012AA3C3F}"/>
              </a:ext>
            </a:extLst>
          </p:cNvPr>
          <p:cNvSpPr/>
          <p:nvPr/>
        </p:nvSpPr>
        <p:spPr>
          <a:xfrm>
            <a:off x="5514323" y="1963800"/>
            <a:ext cx="163551" cy="163551"/>
          </a:xfrm>
          <a:prstGeom prst="ellipse">
            <a:avLst/>
          </a:prstGeom>
          <a:solidFill>
            <a:srgbClr val="A568D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4AA0639C-0142-936F-4639-043F6837F323}"/>
              </a:ext>
            </a:extLst>
          </p:cNvPr>
          <p:cNvSpPr/>
          <p:nvPr/>
        </p:nvSpPr>
        <p:spPr>
          <a:xfrm>
            <a:off x="3629415" y="1178578"/>
            <a:ext cx="163551" cy="163551"/>
          </a:xfrm>
          <a:prstGeom prst="ellipse">
            <a:avLst/>
          </a:prstGeom>
          <a:solidFill>
            <a:srgbClr val="A568D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34B10E2-9C14-48BD-0415-5E58148C0489}"/>
              </a:ext>
            </a:extLst>
          </p:cNvPr>
          <p:cNvSpPr txBox="1"/>
          <p:nvPr/>
        </p:nvSpPr>
        <p:spPr>
          <a:xfrm>
            <a:off x="213888" y="1668634"/>
            <a:ext cx="164359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PLAN</a:t>
            </a:r>
          </a:p>
          <a:p>
            <a:r>
              <a:rPr lang="en-US" dirty="0"/>
              <a:t>Plan out Days</a:t>
            </a:r>
            <a:br>
              <a:rPr lang="en-US" dirty="0"/>
            </a:br>
            <a:r>
              <a:rPr lang="en-US" dirty="0"/>
              <a:t>“Move Groups”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169BD23F-A767-A6ED-F408-4BC731AE56B9}"/>
              </a:ext>
            </a:extLst>
          </p:cNvPr>
          <p:cNvCxnSpPr/>
          <p:nvPr/>
        </p:nvCxnSpPr>
        <p:spPr>
          <a:xfrm>
            <a:off x="10341493" y="-252761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Oval 44">
            <a:extLst>
              <a:ext uri="{FF2B5EF4-FFF2-40B4-BE49-F238E27FC236}">
                <a16:creationId xmlns:a16="http://schemas.microsoft.com/office/drawing/2014/main" id="{970526A1-3D17-3D34-B42E-ADC164B34649}"/>
              </a:ext>
            </a:extLst>
          </p:cNvPr>
          <p:cNvSpPr/>
          <p:nvPr/>
        </p:nvSpPr>
        <p:spPr>
          <a:xfrm>
            <a:off x="7348057" y="4516596"/>
            <a:ext cx="367505" cy="36750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2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33DB3D75-CA3F-E385-214B-C920D93EC949}"/>
              </a:ext>
            </a:extLst>
          </p:cNvPr>
          <p:cNvSpPr/>
          <p:nvPr/>
        </p:nvSpPr>
        <p:spPr>
          <a:xfrm>
            <a:off x="8610599" y="5906191"/>
            <a:ext cx="367505" cy="36750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9AE289DC-EB6D-B7DA-13F8-CC445757C169}"/>
              </a:ext>
            </a:extLst>
          </p:cNvPr>
          <p:cNvSpPr/>
          <p:nvPr/>
        </p:nvSpPr>
        <p:spPr>
          <a:xfrm>
            <a:off x="8432757" y="5729412"/>
            <a:ext cx="1151510" cy="1101506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181" name="Group 7180">
            <a:extLst>
              <a:ext uri="{FF2B5EF4-FFF2-40B4-BE49-F238E27FC236}">
                <a16:creationId xmlns:a16="http://schemas.microsoft.com/office/drawing/2014/main" id="{5D199C24-1859-9A5A-CE87-62BD9419E9DC}"/>
              </a:ext>
            </a:extLst>
          </p:cNvPr>
          <p:cNvGrpSpPr/>
          <p:nvPr/>
        </p:nvGrpSpPr>
        <p:grpSpPr>
          <a:xfrm>
            <a:off x="8636298" y="4118298"/>
            <a:ext cx="4335980" cy="946111"/>
            <a:chOff x="8636298" y="4118298"/>
            <a:chExt cx="4335980" cy="946111"/>
          </a:xfrm>
        </p:grpSpPr>
        <p:sp>
          <p:nvSpPr>
            <p:cNvPr id="47" name="Arrow: Right 46">
              <a:extLst>
                <a:ext uri="{FF2B5EF4-FFF2-40B4-BE49-F238E27FC236}">
                  <a16:creationId xmlns:a16="http://schemas.microsoft.com/office/drawing/2014/main" id="{2247984B-D04F-0109-4071-42B5A7719289}"/>
                </a:ext>
              </a:extLst>
            </p:cNvPr>
            <p:cNvSpPr/>
            <p:nvPr/>
          </p:nvSpPr>
          <p:spPr>
            <a:xfrm rot="8758075">
              <a:off x="8636298" y="4515205"/>
              <a:ext cx="4335980" cy="499023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172" name="Picture 4" descr="Free Vectors | Airplane icon">
              <a:extLst>
                <a:ext uri="{FF2B5EF4-FFF2-40B4-BE49-F238E27FC236}">
                  <a16:creationId xmlns:a16="http://schemas.microsoft.com/office/drawing/2014/main" id="{29CB4FC0-DD99-C34F-B20B-FAF9B88BC6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rot="11700000">
              <a:off x="10611361" y="4118298"/>
              <a:ext cx="946111" cy="9461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C1F38697-DF48-1208-E99D-74AC260839A1}"/>
              </a:ext>
            </a:extLst>
          </p:cNvPr>
          <p:cNvGrpSpPr/>
          <p:nvPr/>
        </p:nvGrpSpPr>
        <p:grpSpPr>
          <a:xfrm>
            <a:off x="7259700" y="4745353"/>
            <a:ext cx="1391400" cy="1581840"/>
            <a:chOff x="7259700" y="4745353"/>
            <a:chExt cx="1391400" cy="1581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DA4A25E9-E491-0C56-6EFA-04F55995E5BC}"/>
                    </a:ext>
                  </a:extLst>
                </p14:cNvPr>
                <p14:cNvContentPartPr/>
                <p14:nvPr/>
              </p14:nvContentPartPr>
              <p14:xfrm>
                <a:off x="7297500" y="4758313"/>
                <a:ext cx="1353600" cy="15688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DA4A25E9-E491-0C56-6EFA-04F55995E5BC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288860" y="4749313"/>
                  <a:ext cx="1371240" cy="158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DA21B98A-AC28-27CA-52F6-7C3C7535F996}"/>
                    </a:ext>
                  </a:extLst>
                </p14:cNvPr>
                <p14:cNvContentPartPr/>
                <p14:nvPr/>
              </p14:nvContentPartPr>
              <p14:xfrm>
                <a:off x="7259700" y="4745353"/>
                <a:ext cx="133920" cy="115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DA21B98A-AC28-27CA-52F6-7C3C7535F996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251060" y="4736713"/>
                  <a:ext cx="15156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7513A0DB-F7F5-5805-B1A5-A8EF382C1891}"/>
                    </a:ext>
                  </a:extLst>
                </p14:cNvPr>
                <p14:cNvContentPartPr/>
                <p14:nvPr/>
              </p14:nvContentPartPr>
              <p14:xfrm>
                <a:off x="7368060" y="4745353"/>
                <a:ext cx="32040" cy="12492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7513A0DB-F7F5-5805-B1A5-A8EF382C1891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359060" y="4736713"/>
                  <a:ext cx="49680" cy="1425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56" name="Oval 55">
            <a:extLst>
              <a:ext uri="{FF2B5EF4-FFF2-40B4-BE49-F238E27FC236}">
                <a16:creationId xmlns:a16="http://schemas.microsoft.com/office/drawing/2014/main" id="{9D89FCA7-49D0-BE0E-6D88-CE44411FBB03}"/>
              </a:ext>
            </a:extLst>
          </p:cNvPr>
          <p:cNvSpPr/>
          <p:nvPr/>
        </p:nvSpPr>
        <p:spPr>
          <a:xfrm>
            <a:off x="7175919" y="3645366"/>
            <a:ext cx="367505" cy="36750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3</a:t>
            </a: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CD382D9B-E234-C5BB-AA89-C271E13B45A3}"/>
              </a:ext>
            </a:extLst>
          </p:cNvPr>
          <p:cNvSpPr/>
          <p:nvPr/>
        </p:nvSpPr>
        <p:spPr>
          <a:xfrm>
            <a:off x="7637682" y="2318954"/>
            <a:ext cx="367505" cy="36750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4</a:t>
            </a:r>
          </a:p>
        </p:txBody>
      </p:sp>
      <p:sp>
        <p:nvSpPr>
          <p:cNvPr id="7168" name="Oval 7167">
            <a:extLst>
              <a:ext uri="{FF2B5EF4-FFF2-40B4-BE49-F238E27FC236}">
                <a16:creationId xmlns:a16="http://schemas.microsoft.com/office/drawing/2014/main" id="{AD301801-789E-3638-7C20-0743F5AADB3A}"/>
              </a:ext>
            </a:extLst>
          </p:cNvPr>
          <p:cNvSpPr/>
          <p:nvPr/>
        </p:nvSpPr>
        <p:spPr>
          <a:xfrm>
            <a:off x="9759069" y="2708255"/>
            <a:ext cx="367505" cy="36750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5</a:t>
            </a:r>
          </a:p>
        </p:txBody>
      </p:sp>
      <p:sp>
        <p:nvSpPr>
          <p:cNvPr id="7174" name="Oval 7173">
            <a:extLst>
              <a:ext uri="{FF2B5EF4-FFF2-40B4-BE49-F238E27FC236}">
                <a16:creationId xmlns:a16="http://schemas.microsoft.com/office/drawing/2014/main" id="{E01D270E-FA14-4A29-061F-BAC27355A02F}"/>
              </a:ext>
            </a:extLst>
          </p:cNvPr>
          <p:cNvSpPr/>
          <p:nvPr/>
        </p:nvSpPr>
        <p:spPr>
          <a:xfrm>
            <a:off x="6562507" y="3287048"/>
            <a:ext cx="367505" cy="36750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7</a:t>
            </a:r>
          </a:p>
        </p:txBody>
      </p:sp>
      <p:sp>
        <p:nvSpPr>
          <p:cNvPr id="7175" name="Oval 7174">
            <a:extLst>
              <a:ext uri="{FF2B5EF4-FFF2-40B4-BE49-F238E27FC236}">
                <a16:creationId xmlns:a16="http://schemas.microsoft.com/office/drawing/2014/main" id="{BF05F2AC-D2AC-663B-8A2C-84DFAB621DFD}"/>
              </a:ext>
            </a:extLst>
          </p:cNvPr>
          <p:cNvSpPr/>
          <p:nvPr/>
        </p:nvSpPr>
        <p:spPr>
          <a:xfrm>
            <a:off x="4510187" y="2223536"/>
            <a:ext cx="367505" cy="36750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8</a:t>
            </a:r>
          </a:p>
        </p:txBody>
      </p:sp>
      <p:sp>
        <p:nvSpPr>
          <p:cNvPr id="7176" name="Oval 7175">
            <a:extLst>
              <a:ext uri="{FF2B5EF4-FFF2-40B4-BE49-F238E27FC236}">
                <a16:creationId xmlns:a16="http://schemas.microsoft.com/office/drawing/2014/main" id="{6872CA5E-804C-7427-FED5-47708D6F5FA7}"/>
              </a:ext>
            </a:extLst>
          </p:cNvPr>
          <p:cNvSpPr/>
          <p:nvPr/>
        </p:nvSpPr>
        <p:spPr>
          <a:xfrm>
            <a:off x="2966645" y="959574"/>
            <a:ext cx="367505" cy="36750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9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96689DA3-B944-DA32-F93E-30ECC7845D84}"/>
                  </a:ext>
                </a:extLst>
              </p14:cNvPr>
              <p14:cNvContentPartPr/>
              <p14:nvPr/>
            </p14:nvContentPartPr>
            <p14:xfrm>
              <a:off x="7252500" y="3532873"/>
              <a:ext cx="1434960" cy="117252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96689DA3-B944-DA32-F93E-30ECC7845D84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243500" y="3523873"/>
                <a:ext cx="1452600" cy="119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8EB61E79-BF21-70ED-FF6A-1925F222493A}"/>
                  </a:ext>
                </a:extLst>
              </p14:cNvPr>
              <p14:cNvContentPartPr/>
              <p14:nvPr/>
            </p14:nvContentPartPr>
            <p14:xfrm>
              <a:off x="7342500" y="3654553"/>
              <a:ext cx="90360" cy="7092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8EB61E79-BF21-70ED-FF6A-1925F222493A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333860" y="3645913"/>
                <a:ext cx="108000" cy="88560"/>
              </a:xfrm>
              <a:prstGeom prst="rect">
                <a:avLst/>
              </a:prstGeom>
            </p:spPr>
          </p:pic>
        </mc:Fallback>
      </mc:AlternateContent>
      <p:grpSp>
        <p:nvGrpSpPr>
          <p:cNvPr id="7180" name="Group 7179">
            <a:extLst>
              <a:ext uri="{FF2B5EF4-FFF2-40B4-BE49-F238E27FC236}">
                <a16:creationId xmlns:a16="http://schemas.microsoft.com/office/drawing/2014/main" id="{76BF60AD-BBA2-96B9-E03D-A451DE88642B}"/>
              </a:ext>
            </a:extLst>
          </p:cNvPr>
          <p:cNvGrpSpPr/>
          <p:nvPr/>
        </p:nvGrpSpPr>
        <p:grpSpPr>
          <a:xfrm>
            <a:off x="7045080" y="2101280"/>
            <a:ext cx="1057320" cy="1821600"/>
            <a:chOff x="7045080" y="2101280"/>
            <a:chExt cx="1057320" cy="1821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7177" name="Ink 7176">
                  <a:extLst>
                    <a:ext uri="{FF2B5EF4-FFF2-40B4-BE49-F238E27FC236}">
                      <a16:creationId xmlns:a16="http://schemas.microsoft.com/office/drawing/2014/main" id="{84E87D6F-3A34-CBC5-AD73-10CEF3488E8D}"/>
                    </a:ext>
                  </a:extLst>
                </p14:cNvPr>
                <p14:cNvContentPartPr/>
                <p14:nvPr/>
              </p14:nvContentPartPr>
              <p14:xfrm>
                <a:off x="7045080" y="2101280"/>
                <a:ext cx="1057320" cy="1821600"/>
              </p14:xfrm>
            </p:contentPart>
          </mc:Choice>
          <mc:Fallback xmlns="">
            <p:pic>
              <p:nvPicPr>
                <p:cNvPr id="7177" name="Ink 7176">
                  <a:extLst>
                    <a:ext uri="{FF2B5EF4-FFF2-40B4-BE49-F238E27FC236}">
                      <a16:creationId xmlns:a16="http://schemas.microsoft.com/office/drawing/2014/main" id="{84E87D6F-3A34-CBC5-AD73-10CEF3488E8D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036080" y="2092280"/>
                  <a:ext cx="1074960" cy="18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7179" name="Ink 7178">
                  <a:extLst>
                    <a:ext uri="{FF2B5EF4-FFF2-40B4-BE49-F238E27FC236}">
                      <a16:creationId xmlns:a16="http://schemas.microsoft.com/office/drawing/2014/main" id="{A51B3B7D-128A-C51A-9101-6310AC8BE747}"/>
                    </a:ext>
                  </a:extLst>
                </p14:cNvPr>
                <p14:cNvContentPartPr/>
                <p14:nvPr/>
              </p14:nvContentPartPr>
              <p14:xfrm>
                <a:off x="7741680" y="2397560"/>
                <a:ext cx="27000" cy="76680"/>
              </p14:xfrm>
            </p:contentPart>
          </mc:Choice>
          <mc:Fallback xmlns="">
            <p:pic>
              <p:nvPicPr>
                <p:cNvPr id="7179" name="Ink 7178">
                  <a:extLst>
                    <a:ext uri="{FF2B5EF4-FFF2-40B4-BE49-F238E27FC236}">
                      <a16:creationId xmlns:a16="http://schemas.microsoft.com/office/drawing/2014/main" id="{A51B3B7D-128A-C51A-9101-6310AC8BE747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733040" y="2388560"/>
                  <a:ext cx="44640" cy="943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7193" name="TextBox 7192">
            <a:extLst>
              <a:ext uri="{FF2B5EF4-FFF2-40B4-BE49-F238E27FC236}">
                <a16:creationId xmlns:a16="http://schemas.microsoft.com/office/drawing/2014/main" id="{F77C932A-424C-7C02-95D2-8A4B9DD0B0DF}"/>
              </a:ext>
            </a:extLst>
          </p:cNvPr>
          <p:cNvSpPr txBox="1"/>
          <p:nvPr/>
        </p:nvSpPr>
        <p:spPr>
          <a:xfrm>
            <a:off x="154896" y="2951105"/>
            <a:ext cx="14237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Mobilize</a:t>
            </a:r>
          </a:p>
          <a:p>
            <a:r>
              <a:rPr lang="en-US" dirty="0"/>
              <a:t>Pack</a:t>
            </a:r>
          </a:p>
          <a:p>
            <a:r>
              <a:rPr lang="en-US" dirty="0"/>
              <a:t>Get up to Fly</a:t>
            </a:r>
          </a:p>
        </p:txBody>
      </p:sp>
      <p:pic>
        <p:nvPicPr>
          <p:cNvPr id="7194" name="Picture 8" descr="kcdc | Kansas City MO">
            <a:extLst>
              <a:ext uri="{FF2B5EF4-FFF2-40B4-BE49-F238E27FC236}">
                <a16:creationId xmlns:a16="http://schemas.microsoft.com/office/drawing/2014/main" id="{93825EE9-ABE0-ED94-970A-58BE83E0DC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319600" y="0"/>
            <a:ext cx="875134" cy="875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4B2270AF-41CE-6663-B88A-A566411BC3FB}"/>
                  </a:ext>
                </a:extLst>
              </p14:cNvPr>
              <p14:cNvContentPartPr/>
              <p14:nvPr/>
            </p14:nvContentPartPr>
            <p14:xfrm>
              <a:off x="7957338" y="2428890"/>
              <a:ext cx="1440" cy="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4B2270AF-41CE-6663-B88A-A566411BC3FB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7948338" y="2419890"/>
                <a:ext cx="1908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36" name="Group 35">
            <a:extLst>
              <a:ext uri="{FF2B5EF4-FFF2-40B4-BE49-F238E27FC236}">
                <a16:creationId xmlns:a16="http://schemas.microsoft.com/office/drawing/2014/main" id="{D0443C00-AAFA-953D-DB09-B006CFFC4606}"/>
              </a:ext>
            </a:extLst>
          </p:cNvPr>
          <p:cNvGrpSpPr/>
          <p:nvPr/>
        </p:nvGrpSpPr>
        <p:grpSpPr>
          <a:xfrm>
            <a:off x="6992898" y="927330"/>
            <a:ext cx="3499560" cy="1949400"/>
            <a:chOff x="6992898" y="927330"/>
            <a:chExt cx="3499560" cy="1949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85333A06-3A03-29BA-E5C1-CB18ADBEBEB4}"/>
                    </a:ext>
                  </a:extLst>
                </p14:cNvPr>
                <p14:cNvContentPartPr/>
                <p14:nvPr/>
              </p14:nvContentPartPr>
              <p14:xfrm>
                <a:off x="7950138" y="2414490"/>
                <a:ext cx="2542320" cy="46224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85333A06-3A03-29BA-E5C1-CB18ADBEBEB4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7941498" y="2405850"/>
                  <a:ext cx="2559960" cy="47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9D7773BC-540E-2F2E-B67B-88E99B7581BE}"/>
                    </a:ext>
                  </a:extLst>
                </p14:cNvPr>
                <p14:cNvContentPartPr/>
                <p14:nvPr/>
              </p14:nvContentPartPr>
              <p14:xfrm>
                <a:off x="10023378" y="2749650"/>
                <a:ext cx="88200" cy="6876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9D7773BC-540E-2F2E-B67B-88E99B7581BE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0014738" y="2741010"/>
                  <a:ext cx="10584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D031ED6B-DBA1-AFB8-723A-89A61EEFF514}"/>
                    </a:ext>
                  </a:extLst>
                </p14:cNvPr>
                <p14:cNvContentPartPr/>
                <p14:nvPr/>
              </p14:nvContentPartPr>
              <p14:xfrm>
                <a:off x="6992898" y="927330"/>
                <a:ext cx="2849040" cy="18720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D031ED6B-DBA1-AFB8-723A-89A61EEFF514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6984258" y="918690"/>
                  <a:ext cx="2866680" cy="18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E1ADDDE8-E41F-A2E5-893C-E02B6D8B6929}"/>
                    </a:ext>
                  </a:extLst>
                </p14:cNvPr>
                <p14:cNvContentPartPr/>
                <p14:nvPr/>
              </p14:nvContentPartPr>
              <p14:xfrm>
                <a:off x="8026818" y="2122530"/>
                <a:ext cx="37800" cy="14580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E1ADDDE8-E41F-A2E5-893C-E02B6D8B6929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8018178" y="2113890"/>
                  <a:ext cx="55440" cy="163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60F74BC3-E1F4-F008-6F60-D087B756914C}"/>
              </a:ext>
            </a:extLst>
          </p:cNvPr>
          <p:cNvGrpSpPr/>
          <p:nvPr/>
        </p:nvGrpSpPr>
        <p:grpSpPr>
          <a:xfrm>
            <a:off x="4818498" y="1987890"/>
            <a:ext cx="3264840" cy="1480320"/>
            <a:chOff x="4818498" y="1987890"/>
            <a:chExt cx="3264840" cy="1480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7F5D6E85-8E38-E6A6-7956-ECB60BED6F1F}"/>
                    </a:ext>
                  </a:extLst>
                </p14:cNvPr>
                <p14:cNvContentPartPr/>
                <p14:nvPr/>
              </p14:nvContentPartPr>
              <p14:xfrm>
                <a:off x="6814338" y="2463810"/>
                <a:ext cx="1269000" cy="100440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7F5D6E85-8E38-E6A6-7956-ECB60BED6F1F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6805338" y="2454810"/>
                  <a:ext cx="1286640" cy="10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0DE698F4-D482-24A1-BE60-AEB54324B512}"/>
                    </a:ext>
                  </a:extLst>
                </p14:cNvPr>
                <p14:cNvContentPartPr/>
                <p14:nvPr/>
              </p14:nvContentPartPr>
              <p14:xfrm>
                <a:off x="6868338" y="3441930"/>
                <a:ext cx="156960" cy="1152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0DE698F4-D482-24A1-BE60-AEB54324B512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6859338" y="3433290"/>
                  <a:ext cx="17460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2ED23DB6-0E77-6E07-D666-29B994E0C38D}"/>
                    </a:ext>
                  </a:extLst>
                </p14:cNvPr>
                <p14:cNvContentPartPr/>
                <p14:nvPr/>
              </p14:nvContentPartPr>
              <p14:xfrm>
                <a:off x="4818498" y="1987890"/>
                <a:ext cx="1924560" cy="139788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2ED23DB6-0E77-6E07-D666-29B994E0C38D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4809858" y="1979250"/>
                  <a:ext cx="1942200" cy="1415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8EC9E0ED-C9D9-943D-5C79-7A0212AA6652}"/>
              </a:ext>
            </a:extLst>
          </p:cNvPr>
          <p:cNvGrpSpPr/>
          <p:nvPr/>
        </p:nvGrpSpPr>
        <p:grpSpPr>
          <a:xfrm>
            <a:off x="3322698" y="1076730"/>
            <a:ext cx="1286640" cy="1298160"/>
            <a:chOff x="3322698" y="1076730"/>
            <a:chExt cx="1286640" cy="1298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99AB3715-67E7-C355-551A-A097EDF36C8D}"/>
                    </a:ext>
                  </a:extLst>
                </p14:cNvPr>
                <p14:cNvContentPartPr/>
                <p14:nvPr/>
              </p14:nvContentPartPr>
              <p14:xfrm>
                <a:off x="3322698" y="1076730"/>
                <a:ext cx="1286640" cy="129816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99AB3715-67E7-C355-551A-A097EDF36C8D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3314058" y="1068090"/>
                  <a:ext cx="1304280" cy="131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0847FF60-CEB4-64BF-FC18-60053429B5E2}"/>
                    </a:ext>
                  </a:extLst>
                </p14:cNvPr>
                <p14:cNvContentPartPr/>
                <p14:nvPr/>
              </p14:nvContentPartPr>
              <p14:xfrm>
                <a:off x="3343578" y="1200570"/>
                <a:ext cx="102960" cy="11772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0847FF60-CEB4-64BF-FC18-60053429B5E2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3334578" y="1191570"/>
                  <a:ext cx="120600" cy="1353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58" name="Arrow: Right 57">
            <a:extLst>
              <a:ext uri="{FF2B5EF4-FFF2-40B4-BE49-F238E27FC236}">
                <a16:creationId xmlns:a16="http://schemas.microsoft.com/office/drawing/2014/main" id="{57B432C4-5FDB-3470-6252-C776CA655CBC}"/>
              </a:ext>
            </a:extLst>
          </p:cNvPr>
          <p:cNvSpPr/>
          <p:nvPr/>
        </p:nvSpPr>
        <p:spPr>
          <a:xfrm rot="21258363">
            <a:off x="3544978" y="306884"/>
            <a:ext cx="6258754" cy="49902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9" name="Picture 4" descr="Free Vectors | Airplane icon">
            <a:extLst>
              <a:ext uri="{FF2B5EF4-FFF2-40B4-BE49-F238E27FC236}">
                <a16:creationId xmlns:a16="http://schemas.microsoft.com/office/drawing/2014/main" id="{F8CB53F0-FCEF-DD18-E50D-48DAAFBEB5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2611174">
            <a:off x="5311658" y="149008"/>
            <a:ext cx="946111" cy="946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E309DB4D-D27B-A6BE-F80B-14EAFA90110C}"/>
              </a:ext>
            </a:extLst>
          </p:cNvPr>
          <p:cNvSpPr txBox="1"/>
          <p:nvPr/>
        </p:nvSpPr>
        <p:spPr>
          <a:xfrm>
            <a:off x="154896" y="4247396"/>
            <a:ext cx="9995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Migrate</a:t>
            </a:r>
          </a:p>
          <a:p>
            <a:r>
              <a:rPr lang="en-US" dirty="0"/>
              <a:t>Vacation</a:t>
            </a:r>
          </a:p>
        </p:txBody>
      </p:sp>
    </p:spTree>
    <p:extLst>
      <p:ext uri="{BB962C8B-B14F-4D97-AF65-F5344CB8AC3E}">
        <p14:creationId xmlns:p14="http://schemas.microsoft.com/office/powerpoint/2010/main" val="2684262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BED6DA"/>
      </a:accent1>
      <a:accent2>
        <a:srgbClr val="3E7090"/>
      </a:accent2>
      <a:accent3>
        <a:srgbClr val="93A5A8"/>
      </a:accent3>
      <a:accent4>
        <a:srgbClr val="627272"/>
      </a:accent4>
      <a:accent5>
        <a:srgbClr val="BDA07D"/>
      </a:accent5>
      <a:accent6>
        <a:srgbClr val="D8CAB7"/>
      </a:accent6>
      <a:hlink>
        <a:srgbClr val="0563C1"/>
      </a:hlink>
      <a:folHlink>
        <a:srgbClr val="954F72"/>
      </a:folHlink>
    </a:clrScheme>
    <a:fontScheme name="Custom 24">
      <a:majorFont>
        <a:latin typeface="Segoe UI Light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astal_Presentation_TM33468121_Win32_JC_SL_v3" id="{EB91EBED-606F-4526-98F2-0BC37D122083}" vid="{0066A017-97AF-4FCB-BD31-68FEF3C0112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D0C81F5-4E08-4068-8DC9-6D21305E57B8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3E84E3F0-7763-473A-A672-F70F538DAC7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119E3DC-63DC-4703-A1A6-A21819296CF6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Coastal presentation</Template>
  <TotalTime>6121</TotalTime>
  <Words>1929</Words>
  <Application>Microsoft Office PowerPoint</Application>
  <PresentationFormat>Widescreen</PresentationFormat>
  <Paragraphs>664</Paragraphs>
  <Slides>59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7" baseType="lpstr">
      <vt:lpstr>Aller</vt:lpstr>
      <vt:lpstr>Aller Light</vt:lpstr>
      <vt:lpstr>Arial</vt:lpstr>
      <vt:lpstr>Calibri</vt:lpstr>
      <vt:lpstr>jubilat</vt:lpstr>
      <vt:lpstr>Segoe UI</vt:lpstr>
      <vt:lpstr>Segoe UI Light</vt:lpstr>
      <vt:lpstr>Office Theme</vt:lpstr>
      <vt:lpstr>From Data Center to Virtual Residence: Practical Strategies for Moving to and Surviving in the Cloud</vt:lpstr>
      <vt:lpstr>Introduction</vt:lpstr>
      <vt:lpstr>PowerPoint Presentation</vt:lpstr>
      <vt:lpstr>PowerPoint Presentation</vt:lpstr>
      <vt:lpstr>Agenda</vt:lpstr>
      <vt:lpstr>Moving to the Cloud</vt:lpstr>
      <vt:lpstr>PowerPoint Presentation</vt:lpstr>
      <vt:lpstr>PowerPoint Presentation</vt:lpstr>
      <vt:lpstr>PowerPoint Presentation</vt:lpstr>
      <vt:lpstr>Data Center to the Cloud</vt:lpstr>
      <vt:lpstr>Example Migration</vt:lpstr>
      <vt:lpstr>Lift &amp; Shift</vt:lpstr>
      <vt:lpstr>Migration Approaches</vt:lpstr>
      <vt:lpstr>Business Basics</vt:lpstr>
      <vt:lpstr>Why Move to the Cloud?</vt:lpstr>
      <vt:lpstr>Ideal Migrations?</vt:lpstr>
      <vt:lpstr>Cloud Matrix</vt:lpstr>
      <vt:lpstr>Cloud Solutions</vt:lpstr>
      <vt:lpstr>Possible Disposition of Applications</vt:lpstr>
      <vt:lpstr>Ideal Models?</vt:lpstr>
      <vt:lpstr>Challenges</vt:lpstr>
      <vt:lpstr>Trends in “Ideal” Models</vt:lpstr>
      <vt:lpstr>API Centric Approach</vt:lpstr>
      <vt:lpstr>Roadmap to the Cloud</vt:lpstr>
      <vt:lpstr>Assessment</vt:lpstr>
      <vt:lpstr>Application Assessment Concerns</vt:lpstr>
      <vt:lpstr>“Portfolio Rationalization”: The 6 Rs</vt:lpstr>
      <vt:lpstr>Accelerators</vt:lpstr>
      <vt:lpstr>Accelerators</vt:lpstr>
      <vt:lpstr>Accelerators</vt:lpstr>
      <vt:lpstr>Accelerators</vt:lpstr>
      <vt:lpstr>Plan</vt:lpstr>
      <vt:lpstr>Accelerators</vt:lpstr>
      <vt:lpstr>Cloud Set Up</vt:lpstr>
      <vt:lpstr>Hub &amp; Spoke Model</vt:lpstr>
      <vt:lpstr>Landing Zone</vt:lpstr>
      <vt:lpstr>Landing Zone</vt:lpstr>
      <vt:lpstr>Prepare Applications</vt:lpstr>
      <vt:lpstr>Code Organization: The CASA Model</vt:lpstr>
      <vt:lpstr>Code Organization: The CASA Model</vt:lpstr>
      <vt:lpstr>API Centric Approach</vt:lpstr>
      <vt:lpstr>Code Organization: The CASA Model</vt:lpstr>
      <vt:lpstr>Migration Cycle</vt:lpstr>
      <vt:lpstr>Accelerators</vt:lpstr>
      <vt:lpstr>Automate Software Delivery</vt:lpstr>
      <vt:lpstr>Special Needs</vt:lpstr>
      <vt:lpstr>Legacy Modernization</vt:lpstr>
      <vt:lpstr>Legacy Modernization</vt:lpstr>
      <vt:lpstr>Legacy Modernization: REBUILD</vt:lpstr>
      <vt:lpstr>Legacy Modernization: Database First</vt:lpstr>
      <vt:lpstr>Legacy Modernization: UI First</vt:lpstr>
      <vt:lpstr>Legacy Modernization: Strangle the Middle</vt:lpstr>
      <vt:lpstr>Summary</vt:lpstr>
      <vt:lpstr>Thank you</vt:lpstr>
      <vt:lpstr>Business Logic First – Strangle the Middle</vt:lpstr>
      <vt:lpstr>Business Logic First – Strangle the Middle</vt:lpstr>
      <vt:lpstr>Business Logic First – Strangle the Middle</vt:lpstr>
      <vt:lpstr>Business Logic First – Strangle the Middle</vt:lpstr>
      <vt:lpstr>Business Logic First – Strangle the Middle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From Data Center to Virtual Residence: Practical Strategies for Moving to and Surviving in the Cloud</dc:title>
  <dc:creator>Gregory Beamer</dc:creator>
  <cp:lastModifiedBy>Gregory Beamer</cp:lastModifiedBy>
  <cp:revision>16</cp:revision>
  <dcterms:created xsi:type="dcterms:W3CDTF">2023-06-14T23:08:21Z</dcterms:created>
  <dcterms:modified xsi:type="dcterms:W3CDTF">2023-06-23T15:00:16Z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